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tags/tag445.xml" ContentType="application/vnd.openxmlformats-officedocument.presentationml.tags+xml"/>
  <Override PartName="/ppt/tags/tag446.xml" ContentType="application/vnd.openxmlformats-officedocument.presentationml.tags+xml"/>
  <Override PartName="/ppt/tags/tag447.xml" ContentType="application/vnd.openxmlformats-officedocument.presentationml.tags+xml"/>
  <Override PartName="/ppt/tags/tag448.xml" ContentType="application/vnd.openxmlformats-officedocument.presentationml.tags+xml"/>
  <Override PartName="/ppt/tags/tag449.xml" ContentType="application/vnd.openxmlformats-officedocument.presentationml.tags+xml"/>
  <Override PartName="/ppt/tags/tag450.xml" ContentType="application/vnd.openxmlformats-officedocument.presentationml.tags+xml"/>
  <Override PartName="/ppt/tags/tag451.xml" ContentType="application/vnd.openxmlformats-officedocument.presentationml.tags+xml"/>
  <Override PartName="/ppt/tags/tag452.xml" ContentType="application/vnd.openxmlformats-officedocument.presentationml.tags+xml"/>
  <Override PartName="/ppt/tags/tag453.xml" ContentType="application/vnd.openxmlformats-officedocument.presentationml.tags+xml"/>
  <Override PartName="/ppt/tags/tag454.xml" ContentType="application/vnd.openxmlformats-officedocument.presentationml.tags+xml"/>
  <Override PartName="/ppt/tags/tag455.xml" ContentType="application/vnd.openxmlformats-officedocument.presentationml.tags+xml"/>
  <Override PartName="/ppt/tags/tag456.xml" ContentType="application/vnd.openxmlformats-officedocument.presentationml.tags+xml"/>
  <Override PartName="/ppt/tags/tag457.xml" ContentType="application/vnd.openxmlformats-officedocument.presentationml.tags+xml"/>
  <Override PartName="/ppt/tags/tag458.xml" ContentType="application/vnd.openxmlformats-officedocument.presentationml.tags+xml"/>
  <Override PartName="/ppt/tags/tag459.xml" ContentType="application/vnd.openxmlformats-officedocument.presentationml.tags+xml"/>
  <Override PartName="/ppt/tags/tag460.xml" ContentType="application/vnd.openxmlformats-officedocument.presentationml.tags+xml"/>
  <Override PartName="/ppt/tags/tag461.xml" ContentType="application/vnd.openxmlformats-officedocument.presentationml.tags+xml"/>
  <Override PartName="/ppt/tags/tag462.xml" ContentType="application/vnd.openxmlformats-officedocument.presentationml.tags+xml"/>
  <Override PartName="/ppt/tags/tag463.xml" ContentType="application/vnd.openxmlformats-officedocument.presentationml.tags+xml"/>
  <Override PartName="/ppt/tags/tag464.xml" ContentType="application/vnd.openxmlformats-officedocument.presentationml.tags+xml"/>
  <Override PartName="/ppt/tags/tag465.xml" ContentType="application/vnd.openxmlformats-officedocument.presentationml.tags+xml"/>
  <Override PartName="/ppt/tags/tag466.xml" ContentType="application/vnd.openxmlformats-officedocument.presentationml.tags+xml"/>
  <Override PartName="/ppt/tags/tag467.xml" ContentType="application/vnd.openxmlformats-officedocument.presentationml.tags+xml"/>
  <Override PartName="/ppt/tags/tag468.xml" ContentType="application/vnd.openxmlformats-officedocument.presentationml.tags+xml"/>
  <Override PartName="/ppt/tags/tag469.xml" ContentType="application/vnd.openxmlformats-officedocument.presentationml.tags+xml"/>
  <Override PartName="/ppt/tags/tag470.xml" ContentType="application/vnd.openxmlformats-officedocument.presentationml.tags+xml"/>
  <Override PartName="/ppt/tags/tag471.xml" ContentType="application/vnd.openxmlformats-officedocument.presentationml.tags+xml"/>
  <Override PartName="/ppt/tags/tag472.xml" ContentType="application/vnd.openxmlformats-officedocument.presentationml.tags+xml"/>
  <Override PartName="/ppt/tags/tag473.xml" ContentType="application/vnd.openxmlformats-officedocument.presentationml.tags+xml"/>
  <Override PartName="/ppt/tags/tag474.xml" ContentType="application/vnd.openxmlformats-officedocument.presentationml.tags+xml"/>
  <Override PartName="/ppt/tags/tag475.xml" ContentType="application/vnd.openxmlformats-officedocument.presentationml.tags+xml"/>
  <Override PartName="/ppt/tags/tag476.xml" ContentType="application/vnd.openxmlformats-officedocument.presentationml.tags+xml"/>
  <Override PartName="/ppt/tags/tag477.xml" ContentType="application/vnd.openxmlformats-officedocument.presentationml.tags+xml"/>
  <Override PartName="/ppt/tags/tag478.xml" ContentType="application/vnd.openxmlformats-officedocument.presentationml.tags+xml"/>
  <Override PartName="/ppt/tags/tag479.xml" ContentType="application/vnd.openxmlformats-officedocument.presentationml.tags+xml"/>
  <Override PartName="/ppt/tags/tag480.xml" ContentType="application/vnd.openxmlformats-officedocument.presentationml.tags+xml"/>
  <Override PartName="/ppt/tags/tag481.xml" ContentType="application/vnd.openxmlformats-officedocument.presentationml.tags+xml"/>
  <Override PartName="/ppt/tags/tag482.xml" ContentType="application/vnd.openxmlformats-officedocument.presentationml.tags+xml"/>
  <Override PartName="/ppt/tags/tag483.xml" ContentType="application/vnd.openxmlformats-officedocument.presentationml.tags+xml"/>
  <Override PartName="/ppt/tags/tag484.xml" ContentType="application/vnd.openxmlformats-officedocument.presentationml.tags+xml"/>
  <Override PartName="/ppt/tags/tag485.xml" ContentType="application/vnd.openxmlformats-officedocument.presentationml.tags+xml"/>
  <Override PartName="/ppt/tags/tag486.xml" ContentType="application/vnd.openxmlformats-officedocument.presentationml.tags+xml"/>
  <Override PartName="/ppt/tags/tag487.xml" ContentType="application/vnd.openxmlformats-officedocument.presentationml.tags+xml"/>
  <Override PartName="/ppt/tags/tag488.xml" ContentType="application/vnd.openxmlformats-officedocument.presentationml.tags+xml"/>
  <Override PartName="/ppt/tags/tag489.xml" ContentType="application/vnd.openxmlformats-officedocument.presentationml.tags+xml"/>
  <Override PartName="/ppt/tags/tag490.xml" ContentType="application/vnd.openxmlformats-officedocument.presentationml.tags+xml"/>
  <Override PartName="/ppt/tags/tag491.xml" ContentType="application/vnd.openxmlformats-officedocument.presentationml.tags+xml"/>
  <Override PartName="/ppt/tags/tag492.xml" ContentType="application/vnd.openxmlformats-officedocument.presentationml.tags+xml"/>
  <Override PartName="/ppt/tags/tag493.xml" ContentType="application/vnd.openxmlformats-officedocument.presentationml.tags+xml"/>
  <Override PartName="/ppt/tags/tag494.xml" ContentType="application/vnd.openxmlformats-officedocument.presentationml.tags+xml"/>
  <Override PartName="/ppt/tags/tag495.xml" ContentType="application/vnd.openxmlformats-officedocument.presentationml.tags+xml"/>
  <Override PartName="/ppt/tags/tag496.xml" ContentType="application/vnd.openxmlformats-officedocument.presentationml.tags+xml"/>
  <Override PartName="/ppt/tags/tag497.xml" ContentType="application/vnd.openxmlformats-officedocument.presentationml.tags+xml"/>
  <Override PartName="/ppt/tags/tag498.xml" ContentType="application/vnd.openxmlformats-officedocument.presentationml.tags+xml"/>
  <Override PartName="/ppt/tags/tag499.xml" ContentType="application/vnd.openxmlformats-officedocument.presentationml.tags+xml"/>
  <Override PartName="/ppt/tags/tag500.xml" ContentType="application/vnd.openxmlformats-officedocument.presentationml.tags+xml"/>
  <Override PartName="/ppt/tags/tag501.xml" ContentType="application/vnd.openxmlformats-officedocument.presentationml.tags+xml"/>
  <Override PartName="/ppt/tags/tag502.xml" ContentType="application/vnd.openxmlformats-officedocument.presentationml.tags+xml"/>
  <Override PartName="/ppt/tags/tag503.xml" ContentType="application/vnd.openxmlformats-officedocument.presentationml.tags+xml"/>
  <Override PartName="/ppt/tags/tag504.xml" ContentType="application/vnd.openxmlformats-officedocument.presentationml.tags+xml"/>
  <Override PartName="/ppt/tags/tag505.xml" ContentType="application/vnd.openxmlformats-officedocument.presentationml.tags+xml"/>
  <Override PartName="/ppt/tags/tag506.xml" ContentType="application/vnd.openxmlformats-officedocument.presentationml.tags+xml"/>
  <Override PartName="/ppt/tags/tag507.xml" ContentType="application/vnd.openxmlformats-officedocument.presentationml.tags+xml"/>
  <Override PartName="/ppt/tags/tag508.xml" ContentType="application/vnd.openxmlformats-officedocument.presentationml.tags+xml"/>
  <Override PartName="/ppt/tags/tag509.xml" ContentType="application/vnd.openxmlformats-officedocument.presentationml.tags+xml"/>
  <Override PartName="/ppt/tags/tag510.xml" ContentType="application/vnd.openxmlformats-officedocument.presentationml.tags+xml"/>
  <Override PartName="/ppt/tags/tag511.xml" ContentType="application/vnd.openxmlformats-officedocument.presentationml.tags+xml"/>
  <Override PartName="/ppt/tags/tag512.xml" ContentType="application/vnd.openxmlformats-officedocument.presentationml.tags+xml"/>
  <Override PartName="/ppt/tags/tag513.xml" ContentType="application/vnd.openxmlformats-officedocument.presentationml.tags+xml"/>
  <Override PartName="/ppt/tags/tag514.xml" ContentType="application/vnd.openxmlformats-officedocument.presentationml.tags+xml"/>
  <Override PartName="/ppt/tags/tag515.xml" ContentType="application/vnd.openxmlformats-officedocument.presentationml.tags+xml"/>
  <Override PartName="/ppt/tags/tag516.xml" ContentType="application/vnd.openxmlformats-officedocument.presentationml.tags+xml"/>
  <Override PartName="/ppt/tags/tag517.xml" ContentType="application/vnd.openxmlformats-officedocument.presentationml.tags+xml"/>
  <Override PartName="/ppt/tags/tag518.xml" ContentType="application/vnd.openxmlformats-officedocument.presentationml.tags+xml"/>
  <Override PartName="/ppt/tags/tag519.xml" ContentType="application/vnd.openxmlformats-officedocument.presentationml.tags+xml"/>
  <Override PartName="/ppt/tags/tag520.xml" ContentType="application/vnd.openxmlformats-officedocument.presentationml.tags+xml"/>
  <Override PartName="/ppt/tags/tag521.xml" ContentType="application/vnd.openxmlformats-officedocument.presentationml.tags+xml"/>
  <Override PartName="/ppt/tags/tag522.xml" ContentType="application/vnd.openxmlformats-officedocument.presentationml.tags+xml"/>
  <Override PartName="/ppt/tags/tag523.xml" ContentType="application/vnd.openxmlformats-officedocument.presentationml.tags+xml"/>
  <Override PartName="/ppt/tags/tag524.xml" ContentType="application/vnd.openxmlformats-officedocument.presentationml.tags+xml"/>
  <Override PartName="/ppt/tags/tag525.xml" ContentType="application/vnd.openxmlformats-officedocument.presentationml.tags+xml"/>
  <Override PartName="/ppt/tags/tag526.xml" ContentType="application/vnd.openxmlformats-officedocument.presentationml.tags+xml"/>
  <Override PartName="/ppt/tags/tag527.xml" ContentType="application/vnd.openxmlformats-officedocument.presentationml.tags+xml"/>
  <Override PartName="/ppt/tags/tag528.xml" ContentType="application/vnd.openxmlformats-officedocument.presentationml.tags+xml"/>
  <Override PartName="/ppt/tags/tag529.xml" ContentType="application/vnd.openxmlformats-officedocument.presentationml.tags+xml"/>
  <Override PartName="/ppt/tags/tag530.xml" ContentType="application/vnd.openxmlformats-officedocument.presentationml.tags+xml"/>
  <Override PartName="/ppt/tags/tag531.xml" ContentType="application/vnd.openxmlformats-officedocument.presentationml.tags+xml"/>
  <Override PartName="/ppt/tags/tag532.xml" ContentType="application/vnd.openxmlformats-officedocument.presentationml.tags+xml"/>
  <Override PartName="/ppt/tags/tag533.xml" ContentType="application/vnd.openxmlformats-officedocument.presentationml.tags+xml"/>
  <Override PartName="/ppt/tags/tag534.xml" ContentType="application/vnd.openxmlformats-officedocument.presentationml.tags+xml"/>
  <Override PartName="/ppt/tags/tag535.xml" ContentType="application/vnd.openxmlformats-officedocument.presentationml.tags+xml"/>
  <Override PartName="/ppt/tags/tag536.xml" ContentType="application/vnd.openxmlformats-officedocument.presentationml.tags+xml"/>
  <Override PartName="/ppt/tags/tag537.xml" ContentType="application/vnd.openxmlformats-officedocument.presentationml.tags+xml"/>
  <Override PartName="/ppt/tags/tag538.xml" ContentType="application/vnd.openxmlformats-officedocument.presentationml.tags+xml"/>
  <Override PartName="/ppt/tags/tag539.xml" ContentType="application/vnd.openxmlformats-officedocument.presentationml.tags+xml"/>
  <Override PartName="/ppt/tags/tag540.xml" ContentType="application/vnd.openxmlformats-officedocument.presentationml.tags+xml"/>
  <Override PartName="/ppt/tags/tag541.xml" ContentType="application/vnd.openxmlformats-officedocument.presentationml.tags+xml"/>
  <Override PartName="/ppt/tags/tag542.xml" ContentType="application/vnd.openxmlformats-officedocument.presentationml.tags+xml"/>
  <Override PartName="/ppt/tags/tag543.xml" ContentType="application/vnd.openxmlformats-officedocument.presentationml.tags+xml"/>
  <Override PartName="/ppt/tags/tag544.xml" ContentType="application/vnd.openxmlformats-officedocument.presentationml.tags+xml"/>
  <Override PartName="/ppt/tags/tag545.xml" ContentType="application/vnd.openxmlformats-officedocument.presentationml.tags+xml"/>
  <Override PartName="/ppt/tags/tag546.xml" ContentType="application/vnd.openxmlformats-officedocument.presentationml.tags+xml"/>
  <Override PartName="/ppt/tags/tag547.xml" ContentType="application/vnd.openxmlformats-officedocument.presentationml.tags+xml"/>
  <Override PartName="/ppt/tags/tag548.xml" ContentType="application/vnd.openxmlformats-officedocument.presentationml.tags+xml"/>
  <Override PartName="/ppt/tags/tag549.xml" ContentType="application/vnd.openxmlformats-officedocument.presentationml.tags+xml"/>
  <Override PartName="/ppt/tags/tag550.xml" ContentType="application/vnd.openxmlformats-officedocument.presentationml.tags+xml"/>
  <Override PartName="/ppt/tags/tag551.xml" ContentType="application/vnd.openxmlformats-officedocument.presentationml.tags+xml"/>
  <Override PartName="/ppt/tags/tag552.xml" ContentType="application/vnd.openxmlformats-officedocument.presentationml.tags+xml"/>
  <Override PartName="/ppt/tags/tag553.xml" ContentType="application/vnd.openxmlformats-officedocument.presentationml.tags+xml"/>
  <Override PartName="/ppt/tags/tag554.xml" ContentType="application/vnd.openxmlformats-officedocument.presentationml.tags+xml"/>
  <Override PartName="/ppt/tags/tag555.xml" ContentType="application/vnd.openxmlformats-officedocument.presentationml.tags+xml"/>
  <Override PartName="/ppt/tags/tag556.xml" ContentType="application/vnd.openxmlformats-officedocument.presentationml.tags+xml"/>
  <Override PartName="/ppt/tags/tag557.xml" ContentType="application/vnd.openxmlformats-officedocument.presentationml.tags+xml"/>
  <Override PartName="/ppt/tags/tag558.xml" ContentType="application/vnd.openxmlformats-officedocument.presentationml.tags+xml"/>
  <Override PartName="/ppt/tags/tag559.xml" ContentType="application/vnd.openxmlformats-officedocument.presentationml.tags+xml"/>
  <Override PartName="/ppt/tags/tag560.xml" ContentType="application/vnd.openxmlformats-officedocument.presentationml.tags+xml"/>
  <Override PartName="/ppt/tags/tag561.xml" ContentType="application/vnd.openxmlformats-officedocument.presentationml.tags+xml"/>
  <Override PartName="/ppt/tags/tag562.xml" ContentType="application/vnd.openxmlformats-officedocument.presentationml.tags+xml"/>
  <Override PartName="/ppt/tags/tag563.xml" ContentType="application/vnd.openxmlformats-officedocument.presentationml.tags+xml"/>
  <Override PartName="/ppt/tags/tag564.xml" ContentType="application/vnd.openxmlformats-officedocument.presentationml.tags+xml"/>
  <Override PartName="/ppt/tags/tag565.xml" ContentType="application/vnd.openxmlformats-officedocument.presentationml.tags+xml"/>
  <Override PartName="/ppt/tags/tag566.xml" ContentType="application/vnd.openxmlformats-officedocument.presentationml.tags+xml"/>
  <Override PartName="/ppt/tags/tag567.xml" ContentType="application/vnd.openxmlformats-officedocument.presentationml.tags+xml"/>
  <Override PartName="/ppt/tags/tag568.xml" ContentType="application/vnd.openxmlformats-officedocument.presentationml.tags+xml"/>
  <Override PartName="/ppt/tags/tag569.xml" ContentType="application/vnd.openxmlformats-officedocument.presentationml.tags+xml"/>
  <Override PartName="/ppt/tags/tag570.xml" ContentType="application/vnd.openxmlformats-officedocument.presentationml.tags+xml"/>
  <Override PartName="/ppt/tags/tag571.xml" ContentType="application/vnd.openxmlformats-officedocument.presentationml.tags+xml"/>
  <Override PartName="/ppt/tags/tag572.xml" ContentType="application/vnd.openxmlformats-officedocument.presentationml.tags+xml"/>
  <Override PartName="/ppt/tags/tag573.xml" ContentType="application/vnd.openxmlformats-officedocument.presentationml.tags+xml"/>
  <Override PartName="/ppt/tags/tag574.xml" ContentType="application/vnd.openxmlformats-officedocument.presentationml.tags+xml"/>
  <Override PartName="/ppt/tags/tag575.xml" ContentType="application/vnd.openxmlformats-officedocument.presentationml.tags+xml"/>
  <Override PartName="/ppt/tags/tag576.xml" ContentType="application/vnd.openxmlformats-officedocument.presentationml.tags+xml"/>
  <Override PartName="/ppt/tags/tag577.xml" ContentType="application/vnd.openxmlformats-officedocument.presentationml.tags+xml"/>
  <Override PartName="/ppt/tags/tag578.xml" ContentType="application/vnd.openxmlformats-officedocument.presentationml.tags+xml"/>
  <Override PartName="/ppt/tags/tag579.xml" ContentType="application/vnd.openxmlformats-officedocument.presentationml.tags+xml"/>
  <Override PartName="/ppt/tags/tag580.xml" ContentType="application/vnd.openxmlformats-officedocument.presentationml.tags+xml"/>
  <Override PartName="/ppt/tags/tag581.xml" ContentType="application/vnd.openxmlformats-officedocument.presentationml.tags+xml"/>
  <Override PartName="/ppt/tags/tag582.xml" ContentType="application/vnd.openxmlformats-officedocument.presentationml.tags+xml"/>
  <Override PartName="/ppt/tags/tag583.xml" ContentType="application/vnd.openxmlformats-officedocument.presentationml.tags+xml"/>
  <Override PartName="/ppt/tags/tag584.xml" ContentType="application/vnd.openxmlformats-officedocument.presentationml.tags+xml"/>
  <Override PartName="/ppt/tags/tag585.xml" ContentType="application/vnd.openxmlformats-officedocument.presentationml.tags+xml"/>
  <Override PartName="/ppt/tags/tag586.xml" ContentType="application/vnd.openxmlformats-officedocument.presentationml.tags+xml"/>
  <Override PartName="/ppt/tags/tag587.xml" ContentType="application/vnd.openxmlformats-officedocument.presentationml.tags+xml"/>
  <Override PartName="/ppt/tags/tag588.xml" ContentType="application/vnd.openxmlformats-officedocument.presentationml.tags+xml"/>
  <Override PartName="/ppt/tags/tag589.xml" ContentType="application/vnd.openxmlformats-officedocument.presentationml.tags+xml"/>
  <Override PartName="/ppt/tags/tag590.xml" ContentType="application/vnd.openxmlformats-officedocument.presentationml.tags+xml"/>
  <Override PartName="/ppt/tags/tag591.xml" ContentType="application/vnd.openxmlformats-officedocument.presentationml.tags+xml"/>
  <Override PartName="/ppt/tags/tag592.xml" ContentType="application/vnd.openxmlformats-officedocument.presentationml.tags+xml"/>
  <Override PartName="/ppt/tags/tag593.xml" ContentType="application/vnd.openxmlformats-officedocument.presentationml.tags+xml"/>
  <Override PartName="/ppt/tags/tag594.xml" ContentType="application/vnd.openxmlformats-officedocument.presentationml.tags+xml"/>
  <Override PartName="/ppt/tags/tag595.xml" ContentType="application/vnd.openxmlformats-officedocument.presentationml.tags+xml"/>
  <Override PartName="/ppt/tags/tag596.xml" ContentType="application/vnd.openxmlformats-officedocument.presentationml.tags+xml"/>
  <Override PartName="/ppt/tags/tag597.xml" ContentType="application/vnd.openxmlformats-officedocument.presentationml.tags+xml"/>
  <Override PartName="/ppt/tags/tag598.xml" ContentType="application/vnd.openxmlformats-officedocument.presentationml.tags+xml"/>
  <Override PartName="/ppt/tags/tag599.xml" ContentType="application/vnd.openxmlformats-officedocument.presentationml.tags+xml"/>
  <Override PartName="/ppt/tags/tag600.xml" ContentType="application/vnd.openxmlformats-officedocument.presentationml.tags+xml"/>
  <Override PartName="/ppt/tags/tag601.xml" ContentType="application/vnd.openxmlformats-officedocument.presentationml.tags+xml"/>
  <Override PartName="/ppt/tags/tag602.xml" ContentType="application/vnd.openxmlformats-officedocument.presentationml.tags+xml"/>
  <Override PartName="/ppt/tags/tag603.xml" ContentType="application/vnd.openxmlformats-officedocument.presentationml.tags+xml"/>
  <Override PartName="/ppt/tags/tag604.xml" ContentType="application/vnd.openxmlformats-officedocument.presentationml.tags+xml"/>
  <Override PartName="/ppt/tags/tag605.xml" ContentType="application/vnd.openxmlformats-officedocument.presentationml.tags+xml"/>
  <Override PartName="/ppt/tags/tag606.xml" ContentType="application/vnd.openxmlformats-officedocument.presentationml.tags+xml"/>
  <Override PartName="/ppt/tags/tag607.xml" ContentType="application/vnd.openxmlformats-officedocument.presentationml.tags+xml"/>
  <Override PartName="/ppt/tags/tag608.xml" ContentType="application/vnd.openxmlformats-officedocument.presentationml.tags+xml"/>
  <Override PartName="/ppt/tags/tag609.xml" ContentType="application/vnd.openxmlformats-officedocument.presentationml.tags+xml"/>
  <Override PartName="/ppt/tags/tag610.xml" ContentType="application/vnd.openxmlformats-officedocument.presentationml.tags+xml"/>
  <Override PartName="/ppt/tags/tag611.xml" ContentType="application/vnd.openxmlformats-officedocument.presentationml.tags+xml"/>
  <Override PartName="/ppt/tags/tag612.xml" ContentType="application/vnd.openxmlformats-officedocument.presentationml.tags+xml"/>
  <Override PartName="/ppt/tags/tag613.xml" ContentType="application/vnd.openxmlformats-officedocument.presentationml.tags+xml"/>
  <Override PartName="/ppt/tags/tag614.xml" ContentType="application/vnd.openxmlformats-officedocument.presentationml.tags+xml"/>
  <Override PartName="/ppt/tags/tag615.xml" ContentType="application/vnd.openxmlformats-officedocument.presentationml.tags+xml"/>
  <Override PartName="/ppt/tags/tag616.xml" ContentType="application/vnd.openxmlformats-officedocument.presentationml.tags+xml"/>
  <Override PartName="/ppt/tags/tag617.xml" ContentType="application/vnd.openxmlformats-officedocument.presentationml.tags+xml"/>
  <Override PartName="/ppt/tags/tag618.xml" ContentType="application/vnd.openxmlformats-officedocument.presentationml.tags+xml"/>
  <Override PartName="/ppt/tags/tag619.xml" ContentType="application/vnd.openxmlformats-officedocument.presentationml.tags+xml"/>
  <Override PartName="/ppt/tags/tag620.xml" ContentType="application/vnd.openxmlformats-officedocument.presentationml.tags+xml"/>
  <Override PartName="/ppt/tags/tag621.xml" ContentType="application/vnd.openxmlformats-officedocument.presentationml.tags+xml"/>
  <Override PartName="/ppt/tags/tag622.xml" ContentType="application/vnd.openxmlformats-officedocument.presentationml.tags+xml"/>
  <Override PartName="/ppt/tags/tag623.xml" ContentType="application/vnd.openxmlformats-officedocument.presentationml.tags+xml"/>
  <Override PartName="/ppt/tags/tag624.xml" ContentType="application/vnd.openxmlformats-officedocument.presentationml.tags+xml"/>
  <Override PartName="/ppt/tags/tag625.xml" ContentType="application/vnd.openxmlformats-officedocument.presentationml.tags+xml"/>
  <Override PartName="/ppt/tags/tag626.xml" ContentType="application/vnd.openxmlformats-officedocument.presentationml.tags+xml"/>
  <Override PartName="/ppt/tags/tag627.xml" ContentType="application/vnd.openxmlformats-officedocument.presentationml.tags+xml"/>
  <Override PartName="/ppt/tags/tag628.xml" ContentType="application/vnd.openxmlformats-officedocument.presentationml.tags+xml"/>
  <Override PartName="/ppt/tags/tag629.xml" ContentType="application/vnd.openxmlformats-officedocument.presentationml.tags+xml"/>
  <Override PartName="/ppt/tags/tag630.xml" ContentType="application/vnd.openxmlformats-officedocument.presentationml.tags+xml"/>
  <Override PartName="/ppt/tags/tag631.xml" ContentType="application/vnd.openxmlformats-officedocument.presentationml.tags+xml"/>
  <Override PartName="/ppt/tags/tag632.xml" ContentType="application/vnd.openxmlformats-officedocument.presentationml.tags+xml"/>
  <Override PartName="/ppt/tags/tag633.xml" ContentType="application/vnd.openxmlformats-officedocument.presentationml.tags+xml"/>
  <Override PartName="/ppt/tags/tag634.xml" ContentType="application/vnd.openxmlformats-officedocument.presentationml.tags+xml"/>
  <Override PartName="/ppt/tags/tag635.xml" ContentType="application/vnd.openxmlformats-officedocument.presentationml.tags+xml"/>
  <Override PartName="/ppt/tags/tag636.xml" ContentType="application/vnd.openxmlformats-officedocument.presentationml.tags+xml"/>
  <Override PartName="/ppt/tags/tag637.xml" ContentType="application/vnd.openxmlformats-officedocument.presentationml.tags+xml"/>
  <Override PartName="/ppt/tags/tag638.xml" ContentType="application/vnd.openxmlformats-officedocument.presentationml.tags+xml"/>
  <Override PartName="/ppt/tags/tag639.xml" ContentType="application/vnd.openxmlformats-officedocument.presentationml.tags+xml"/>
  <Override PartName="/ppt/tags/tag640.xml" ContentType="application/vnd.openxmlformats-officedocument.presentationml.tags+xml"/>
  <Override PartName="/ppt/tags/tag641.xml" ContentType="application/vnd.openxmlformats-officedocument.presentationml.tags+xml"/>
  <Override PartName="/ppt/tags/tag642.xml" ContentType="application/vnd.openxmlformats-officedocument.presentationml.tags+xml"/>
  <Override PartName="/ppt/tags/tag643.xml" ContentType="application/vnd.openxmlformats-officedocument.presentationml.tags+xml"/>
  <Override PartName="/ppt/tags/tag644.xml" ContentType="application/vnd.openxmlformats-officedocument.presentationml.tags+xml"/>
  <Override PartName="/ppt/tags/tag645.xml" ContentType="application/vnd.openxmlformats-officedocument.presentationml.tags+xml"/>
  <Override PartName="/ppt/tags/tag646.xml" ContentType="application/vnd.openxmlformats-officedocument.presentationml.tags+xml"/>
  <Override PartName="/ppt/tags/tag647.xml" ContentType="application/vnd.openxmlformats-officedocument.presentationml.tags+xml"/>
  <Override PartName="/ppt/tags/tag648.xml" ContentType="application/vnd.openxmlformats-officedocument.presentationml.tags+xml"/>
  <Override PartName="/ppt/tags/tag649.xml" ContentType="application/vnd.openxmlformats-officedocument.presentationml.tags+xml"/>
  <Override PartName="/ppt/tags/tag650.xml" ContentType="application/vnd.openxmlformats-officedocument.presentationml.tags+xml"/>
  <Override PartName="/ppt/tags/tag651.xml" ContentType="application/vnd.openxmlformats-officedocument.presentationml.tags+xml"/>
  <Override PartName="/ppt/tags/tag652.xml" ContentType="application/vnd.openxmlformats-officedocument.presentationml.tags+xml"/>
  <Override PartName="/ppt/tags/tag653.xml" ContentType="application/vnd.openxmlformats-officedocument.presentationml.tags+xml"/>
  <Override PartName="/ppt/tags/tag654.xml" ContentType="application/vnd.openxmlformats-officedocument.presentationml.tags+xml"/>
  <Override PartName="/ppt/tags/tag655.xml" ContentType="application/vnd.openxmlformats-officedocument.presentationml.tags+xml"/>
  <Override PartName="/ppt/tags/tag656.xml" ContentType="application/vnd.openxmlformats-officedocument.presentationml.tags+xml"/>
  <Override PartName="/ppt/tags/tag657.xml" ContentType="application/vnd.openxmlformats-officedocument.presentationml.tags+xml"/>
  <Override PartName="/ppt/tags/tag658.xml" ContentType="application/vnd.openxmlformats-officedocument.presentationml.tags+xml"/>
  <Override PartName="/ppt/tags/tag659.xml" ContentType="application/vnd.openxmlformats-officedocument.presentationml.tags+xml"/>
  <Override PartName="/ppt/tags/tag660.xml" ContentType="application/vnd.openxmlformats-officedocument.presentationml.tags+xml"/>
  <Override PartName="/ppt/tags/tag661.xml" ContentType="application/vnd.openxmlformats-officedocument.presentationml.tags+xml"/>
  <Override PartName="/ppt/tags/tag662.xml" ContentType="application/vnd.openxmlformats-officedocument.presentationml.tags+xml"/>
  <Override PartName="/ppt/tags/tag663.xml" ContentType="application/vnd.openxmlformats-officedocument.presentationml.tags+xml"/>
  <Override PartName="/ppt/tags/tag664.xml" ContentType="application/vnd.openxmlformats-officedocument.presentationml.tags+xml"/>
  <Override PartName="/ppt/tags/tag665.xml" ContentType="application/vnd.openxmlformats-officedocument.presentationml.tags+xml"/>
  <Override PartName="/ppt/tags/tag666.xml" ContentType="application/vnd.openxmlformats-officedocument.presentationml.tags+xml"/>
  <Override PartName="/ppt/tags/tag667.xml" ContentType="application/vnd.openxmlformats-officedocument.presentationml.tags+xml"/>
  <Override PartName="/ppt/tags/tag668.xml" ContentType="application/vnd.openxmlformats-officedocument.presentationml.tags+xml"/>
  <Override PartName="/ppt/tags/tag669.xml" ContentType="application/vnd.openxmlformats-officedocument.presentationml.tags+xml"/>
  <Override PartName="/ppt/tags/tag670.xml" ContentType="application/vnd.openxmlformats-officedocument.presentationml.tags+xml"/>
  <Override PartName="/ppt/tags/tag671.xml" ContentType="application/vnd.openxmlformats-officedocument.presentationml.tags+xml"/>
  <Override PartName="/ppt/tags/tag672.xml" ContentType="application/vnd.openxmlformats-officedocument.presentationml.tags+xml"/>
  <Override PartName="/ppt/tags/tag673.xml" ContentType="application/vnd.openxmlformats-officedocument.presentationml.tags+xml"/>
  <Override PartName="/ppt/tags/tag674.xml" ContentType="application/vnd.openxmlformats-officedocument.presentationml.tags+xml"/>
  <Override PartName="/ppt/tags/tag675.xml" ContentType="application/vnd.openxmlformats-officedocument.presentationml.tags+xml"/>
  <Override PartName="/ppt/tags/tag676.xml" ContentType="application/vnd.openxmlformats-officedocument.presentationml.tags+xml"/>
  <Override PartName="/ppt/tags/tag677.xml" ContentType="application/vnd.openxmlformats-officedocument.presentationml.tags+xml"/>
  <Override PartName="/ppt/tags/tag678.xml" ContentType="application/vnd.openxmlformats-officedocument.presentationml.tags+xml"/>
  <Override PartName="/ppt/tags/tag679.xml" ContentType="application/vnd.openxmlformats-officedocument.presentationml.tags+xml"/>
  <Override PartName="/ppt/tags/tag680.xml" ContentType="application/vnd.openxmlformats-officedocument.presentationml.tags+xml"/>
  <Override PartName="/ppt/tags/tag681.xml" ContentType="application/vnd.openxmlformats-officedocument.presentationml.tags+xml"/>
  <Override PartName="/ppt/tags/tag682.xml" ContentType="application/vnd.openxmlformats-officedocument.presentationml.tags+xml"/>
  <Override PartName="/ppt/tags/tag683.xml" ContentType="application/vnd.openxmlformats-officedocument.presentationml.tags+xml"/>
  <Override PartName="/ppt/tags/tag684.xml" ContentType="application/vnd.openxmlformats-officedocument.presentationml.tags+xml"/>
  <Override PartName="/ppt/tags/tag685.xml" ContentType="application/vnd.openxmlformats-officedocument.presentationml.tags+xml"/>
  <Override PartName="/ppt/tags/tag686.xml" ContentType="application/vnd.openxmlformats-officedocument.presentationml.tags+xml"/>
  <Override PartName="/ppt/tags/tag687.xml" ContentType="application/vnd.openxmlformats-officedocument.presentationml.tags+xml"/>
  <Override PartName="/ppt/tags/tag688.xml" ContentType="application/vnd.openxmlformats-officedocument.presentationml.tags+xml"/>
  <Override PartName="/ppt/tags/tag689.xml" ContentType="application/vnd.openxmlformats-officedocument.presentationml.tags+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ags/tag690.xml" ContentType="application/vnd.openxmlformats-officedocument.presentationml.tags+xml"/>
  <Override PartName="/ppt/tags/tag691.xml" ContentType="application/vnd.openxmlformats-officedocument.presentationml.tags+xml"/>
  <Override PartName="/ppt/tags/tag692.xml" ContentType="application/vnd.openxmlformats-officedocument.presentationml.tags+xml"/>
  <Override PartName="/ppt/tags/tag693.xml" ContentType="application/vnd.openxmlformats-officedocument.presentationml.tags+xml"/>
  <Override PartName="/ppt/tags/tag694.xml" ContentType="application/vnd.openxmlformats-officedocument.presentationml.tags+xml"/>
  <Override PartName="/ppt/tags/tag695.xml" ContentType="application/vnd.openxmlformats-officedocument.presentationml.tags+xml"/>
  <Override PartName="/ppt/tags/tag696.xml" ContentType="application/vnd.openxmlformats-officedocument.presentationml.tags+xml"/>
  <Override PartName="/ppt/tags/tag697.xml" ContentType="application/vnd.openxmlformats-officedocument.presentationml.tags+xml"/>
  <Override PartName="/ppt/tags/tag698.xml" ContentType="application/vnd.openxmlformats-officedocument.presentationml.tags+xml"/>
  <Override PartName="/ppt/tags/tag699.xml" ContentType="application/vnd.openxmlformats-officedocument.presentationml.tags+xml"/>
  <Override PartName="/ppt/tags/tag700.xml" ContentType="application/vnd.openxmlformats-officedocument.presentationml.tags+xml"/>
  <Override PartName="/ppt/tags/tag701.xml" ContentType="application/vnd.openxmlformats-officedocument.presentationml.tags+xml"/>
  <Override PartName="/ppt/tags/tag702.xml" ContentType="application/vnd.openxmlformats-officedocument.presentationml.tags+xml"/>
  <Override PartName="/ppt/tags/tag703.xml" ContentType="application/vnd.openxmlformats-officedocument.presentationml.tags+xml"/>
  <Override PartName="/ppt/tags/tag704.xml" ContentType="application/vnd.openxmlformats-officedocument.presentationml.tags+xml"/>
  <Override PartName="/ppt/tags/tag705.xml" ContentType="application/vnd.openxmlformats-officedocument.presentationml.tags+xml"/>
  <Override PartName="/ppt/tags/tag706.xml" ContentType="application/vnd.openxmlformats-officedocument.presentationml.tags+xml"/>
  <Override PartName="/ppt/tags/tag707.xml" ContentType="application/vnd.openxmlformats-officedocument.presentationml.tags+xml"/>
  <Override PartName="/ppt/tags/tag708.xml" ContentType="application/vnd.openxmlformats-officedocument.presentationml.tags+xml"/>
  <Override PartName="/ppt/tags/tag709.xml" ContentType="application/vnd.openxmlformats-officedocument.presentationml.tags+xml"/>
  <Override PartName="/ppt/tags/tag710.xml" ContentType="application/vnd.openxmlformats-officedocument.presentationml.tags+xml"/>
  <Override PartName="/ppt/tags/tag711.xml" ContentType="application/vnd.openxmlformats-officedocument.presentationml.tags+xml"/>
  <Override PartName="/ppt/tags/tag712.xml" ContentType="application/vnd.openxmlformats-officedocument.presentationml.tags+xml"/>
  <Override PartName="/ppt/tags/tag713.xml" ContentType="application/vnd.openxmlformats-officedocument.presentationml.tags+xml"/>
  <Override PartName="/ppt/tags/tag714.xml" ContentType="application/vnd.openxmlformats-officedocument.presentationml.tags+xml"/>
  <Override PartName="/ppt/tags/tag715.xml" ContentType="application/vnd.openxmlformats-officedocument.presentationml.tags+xml"/>
  <Override PartName="/ppt/tags/tag716.xml" ContentType="application/vnd.openxmlformats-officedocument.presentationml.tags+xml"/>
  <Override PartName="/ppt/tags/tag717.xml" ContentType="application/vnd.openxmlformats-officedocument.presentationml.tags+xml"/>
  <Override PartName="/ppt/tags/tag718.xml" ContentType="application/vnd.openxmlformats-officedocument.presentationml.tags+xml"/>
  <Override PartName="/ppt/tags/tag719.xml" ContentType="application/vnd.openxmlformats-officedocument.presentationml.tags+xml"/>
  <Override PartName="/ppt/tags/tag720.xml" ContentType="application/vnd.openxmlformats-officedocument.presentationml.tags+xml"/>
  <Override PartName="/ppt/tags/tag721.xml" ContentType="application/vnd.openxmlformats-officedocument.presentationml.tags+xml"/>
  <Override PartName="/ppt/tags/tag722.xml" ContentType="application/vnd.openxmlformats-officedocument.presentationml.tags+xml"/>
  <Override PartName="/ppt/tags/tag723.xml" ContentType="application/vnd.openxmlformats-officedocument.presentationml.tags+xml"/>
  <Override PartName="/ppt/tags/tag724.xml" ContentType="application/vnd.openxmlformats-officedocument.presentationml.tags+xml"/>
  <Override PartName="/ppt/tags/tag725.xml" ContentType="application/vnd.openxmlformats-officedocument.presentationml.tags+xml"/>
  <Override PartName="/ppt/tags/tag726.xml" ContentType="application/vnd.openxmlformats-officedocument.presentationml.tags+xml"/>
  <Override PartName="/ppt/tags/tag727.xml" ContentType="application/vnd.openxmlformats-officedocument.presentationml.tags+xml"/>
  <Override PartName="/ppt/tags/tag728.xml" ContentType="application/vnd.openxmlformats-officedocument.presentationml.tags+xml"/>
  <Override PartName="/ppt/tags/tag729.xml" ContentType="application/vnd.openxmlformats-officedocument.presentationml.tags+xml"/>
  <Override PartName="/ppt/tags/tag730.xml" ContentType="application/vnd.openxmlformats-officedocument.presentationml.tags+xml"/>
  <Override PartName="/ppt/tags/tag731.xml" ContentType="application/vnd.openxmlformats-officedocument.presentationml.tags+xml"/>
  <Override PartName="/ppt/tags/tag732.xml" ContentType="application/vnd.openxmlformats-officedocument.presentationml.tags+xml"/>
  <Override PartName="/ppt/tags/tag733.xml" ContentType="application/vnd.openxmlformats-officedocument.presentationml.tags+xml"/>
  <Override PartName="/ppt/tags/tag734.xml" ContentType="application/vnd.openxmlformats-officedocument.presentationml.tags+xml"/>
  <Override PartName="/ppt/tags/tag735.xml" ContentType="application/vnd.openxmlformats-officedocument.presentationml.tags+xml"/>
  <Override PartName="/ppt/tags/tag736.xml" ContentType="application/vnd.openxmlformats-officedocument.presentationml.tags+xml"/>
  <Override PartName="/ppt/tags/tag737.xml" ContentType="application/vnd.openxmlformats-officedocument.presentationml.tags+xml"/>
  <Override PartName="/ppt/tags/tag738.xml" ContentType="application/vnd.openxmlformats-officedocument.presentationml.tags+xml"/>
  <Override PartName="/ppt/tags/tag739.xml" ContentType="application/vnd.openxmlformats-officedocument.presentationml.tags+xml"/>
  <Override PartName="/ppt/tags/tag740.xml" ContentType="application/vnd.openxmlformats-officedocument.presentationml.tags+xml"/>
  <Override PartName="/ppt/tags/tag741.xml" ContentType="application/vnd.openxmlformats-officedocument.presentationml.tags+xml"/>
  <Override PartName="/ppt/tags/tag742.xml" ContentType="application/vnd.openxmlformats-officedocument.presentationml.tags+xml"/>
  <Override PartName="/ppt/tags/tag743.xml" ContentType="application/vnd.openxmlformats-officedocument.presentationml.tags+xml"/>
  <Override PartName="/ppt/tags/tag744.xml" ContentType="application/vnd.openxmlformats-officedocument.presentationml.tags+xml"/>
  <Override PartName="/ppt/tags/tag745.xml" ContentType="application/vnd.openxmlformats-officedocument.presentationml.tags+xml"/>
  <Override PartName="/ppt/notesSlides/notesSlide1.xml" ContentType="application/vnd.openxmlformats-officedocument.presentationml.notesSlide+xml"/>
  <Override PartName="/ppt/tags/tag746.xml" ContentType="application/vnd.openxmlformats-officedocument.presentationml.tags+xml"/>
  <Override PartName="/ppt/tags/tag747.xml" ContentType="application/vnd.openxmlformats-officedocument.presentationml.tags+xml"/>
  <Override PartName="/ppt/tags/tag748.xml" ContentType="application/vnd.openxmlformats-officedocument.presentationml.tags+xml"/>
  <Override PartName="/ppt/tags/tag749.xml" ContentType="application/vnd.openxmlformats-officedocument.presentationml.tags+xml"/>
  <Override PartName="/ppt/tags/tag750.xml" ContentType="application/vnd.openxmlformats-officedocument.presentationml.tags+xml"/>
  <Override PartName="/ppt/tags/tag751.xml" ContentType="application/vnd.openxmlformats-officedocument.presentationml.tags+xml"/>
  <Override PartName="/ppt/tags/tag752.xml" ContentType="application/vnd.openxmlformats-officedocument.presentationml.tags+xml"/>
  <Override PartName="/ppt/tags/tag753.xml" ContentType="application/vnd.openxmlformats-officedocument.presentationml.tags+xml"/>
  <Override PartName="/ppt/tags/tag754.xml" ContentType="application/vnd.openxmlformats-officedocument.presentationml.tags+xml"/>
  <Override PartName="/ppt/tags/tag755.xml" ContentType="application/vnd.openxmlformats-officedocument.presentationml.tags+xml"/>
  <Override PartName="/ppt/tags/tag756.xml" ContentType="application/vnd.openxmlformats-officedocument.presentationml.tags+xml"/>
  <Override PartName="/ppt/tags/tag757.xml" ContentType="application/vnd.openxmlformats-officedocument.presentationml.tags+xml"/>
  <Override PartName="/ppt/tags/tag758.xml" ContentType="application/vnd.openxmlformats-officedocument.presentationml.tags+xml"/>
  <Override PartName="/ppt/tags/tag759.xml" ContentType="application/vnd.openxmlformats-officedocument.presentationml.tags+xml"/>
  <Override PartName="/ppt/tags/tag760.xml" ContentType="application/vnd.openxmlformats-officedocument.presentationml.tags+xml"/>
  <Override PartName="/ppt/tags/tag761.xml" ContentType="application/vnd.openxmlformats-officedocument.presentationml.tags+xml"/>
  <Override PartName="/ppt/tags/tag762.xml" ContentType="application/vnd.openxmlformats-officedocument.presentationml.tags+xml"/>
  <Override PartName="/ppt/tags/tag763.xml" ContentType="application/vnd.openxmlformats-officedocument.presentationml.tags+xml"/>
  <Override PartName="/ppt/tags/tag764.xml" ContentType="application/vnd.openxmlformats-officedocument.presentationml.tags+xml"/>
  <Override PartName="/ppt/tags/tag765.xml" ContentType="application/vnd.openxmlformats-officedocument.presentationml.tags+xml"/>
  <Override PartName="/ppt/tags/tag766.xml" ContentType="application/vnd.openxmlformats-officedocument.presentationml.tags+xml"/>
  <Override PartName="/ppt/tags/tag767.xml" ContentType="application/vnd.openxmlformats-officedocument.presentationml.tags+xml"/>
  <Override PartName="/ppt/tags/tag768.xml" ContentType="application/vnd.openxmlformats-officedocument.presentationml.tags+xml"/>
  <Override PartName="/ppt/tags/tag769.xml" ContentType="application/vnd.openxmlformats-officedocument.presentationml.tags+xml"/>
  <Override PartName="/ppt/tags/tag770.xml" ContentType="application/vnd.openxmlformats-officedocument.presentationml.tags+xml"/>
  <Override PartName="/ppt/tags/tag771.xml" ContentType="application/vnd.openxmlformats-officedocument.presentationml.tags+xml"/>
  <Override PartName="/ppt/tags/tag772.xml" ContentType="application/vnd.openxmlformats-officedocument.presentationml.tags+xml"/>
  <Override PartName="/ppt/tags/tag773.xml" ContentType="application/vnd.openxmlformats-officedocument.presentationml.tags+xml"/>
  <Override PartName="/ppt/tags/tag774.xml" ContentType="application/vnd.openxmlformats-officedocument.presentationml.tags+xml"/>
  <Override PartName="/ppt/tags/tag775.xml" ContentType="application/vnd.openxmlformats-officedocument.presentationml.tags+xml"/>
  <Override PartName="/ppt/tags/tag776.xml" ContentType="application/vnd.openxmlformats-officedocument.presentationml.tags+xml"/>
  <Override PartName="/ppt/tags/tag777.xml" ContentType="application/vnd.openxmlformats-officedocument.presentationml.tags+xml"/>
  <Override PartName="/ppt/tags/tag778.xml" ContentType="application/vnd.openxmlformats-officedocument.presentationml.tags+xml"/>
  <Override PartName="/ppt/tags/tag779.xml" ContentType="application/vnd.openxmlformats-officedocument.presentationml.tags+xml"/>
  <Override PartName="/ppt/tags/tag780.xml" ContentType="application/vnd.openxmlformats-officedocument.presentationml.tags+xml"/>
  <Override PartName="/ppt/tags/tag781.xml" ContentType="application/vnd.openxmlformats-officedocument.presentationml.tags+xml"/>
  <Override PartName="/ppt/tags/tag782.xml" ContentType="application/vnd.openxmlformats-officedocument.presentationml.tags+xml"/>
  <Override PartName="/ppt/tags/tag783.xml" ContentType="application/vnd.openxmlformats-officedocument.presentationml.tags+xml"/>
  <Override PartName="/ppt/tags/tag784.xml" ContentType="application/vnd.openxmlformats-officedocument.presentationml.tags+xml"/>
  <Override PartName="/ppt/tags/tag785.xml" ContentType="application/vnd.openxmlformats-officedocument.presentationml.tags+xml"/>
  <Override PartName="/ppt/tags/tag786.xml" ContentType="application/vnd.openxmlformats-officedocument.presentationml.tags+xml"/>
  <Override PartName="/ppt/tags/tag787.xml" ContentType="application/vnd.openxmlformats-officedocument.presentationml.tags+xml"/>
  <Override PartName="/ppt/tags/tag788.xml" ContentType="application/vnd.openxmlformats-officedocument.presentationml.tags+xml"/>
  <Override PartName="/ppt/tags/tag789.xml" ContentType="application/vnd.openxmlformats-officedocument.presentationml.tags+xml"/>
  <Override PartName="/ppt/tags/tag790.xml" ContentType="application/vnd.openxmlformats-officedocument.presentationml.tags+xml"/>
  <Override PartName="/ppt/tags/tag791.xml" ContentType="application/vnd.openxmlformats-officedocument.presentationml.tags+xml"/>
  <Override PartName="/ppt/tags/tag792.xml" ContentType="application/vnd.openxmlformats-officedocument.presentationml.tags+xml"/>
  <Override PartName="/ppt/tags/tag793.xml" ContentType="application/vnd.openxmlformats-officedocument.presentationml.tags+xml"/>
  <Override PartName="/ppt/tags/tag794.xml" ContentType="application/vnd.openxmlformats-officedocument.presentationml.tags+xml"/>
  <Override PartName="/ppt/tags/tag795.xml" ContentType="application/vnd.openxmlformats-officedocument.presentationml.tags+xml"/>
  <Override PartName="/ppt/tags/tag796.xml" ContentType="application/vnd.openxmlformats-officedocument.presentationml.tags+xml"/>
  <Override PartName="/ppt/tags/tag797.xml" ContentType="application/vnd.openxmlformats-officedocument.presentationml.tags+xml"/>
  <Override PartName="/ppt/tags/tag798.xml" ContentType="application/vnd.openxmlformats-officedocument.presentationml.tags+xml"/>
  <Override PartName="/ppt/tags/tag799.xml" ContentType="application/vnd.openxmlformats-officedocument.presentationml.tags+xml"/>
  <Override PartName="/ppt/tags/tag800.xml" ContentType="application/vnd.openxmlformats-officedocument.presentationml.tags+xml"/>
  <Override PartName="/ppt/tags/tag801.xml" ContentType="application/vnd.openxmlformats-officedocument.presentationml.tags+xml"/>
  <Override PartName="/ppt/tags/tag802.xml" ContentType="application/vnd.openxmlformats-officedocument.presentationml.tags+xml"/>
  <Override PartName="/ppt/tags/tag803.xml" ContentType="application/vnd.openxmlformats-officedocument.presentationml.tags+xml"/>
  <Override PartName="/ppt/tags/tag804.xml" ContentType="application/vnd.openxmlformats-officedocument.presentationml.tags+xml"/>
  <Override PartName="/ppt/tags/tag805.xml" ContentType="application/vnd.openxmlformats-officedocument.presentationml.tags+xml"/>
  <Override PartName="/ppt/tags/tag806.xml" ContentType="application/vnd.openxmlformats-officedocument.presentationml.tags+xml"/>
  <Override PartName="/ppt/tags/tag807.xml" ContentType="application/vnd.openxmlformats-officedocument.presentationml.tags+xml"/>
  <Override PartName="/ppt/tags/tag808.xml" ContentType="application/vnd.openxmlformats-officedocument.presentationml.tags+xml"/>
  <Override PartName="/ppt/tags/tag809.xml" ContentType="application/vnd.openxmlformats-officedocument.presentationml.tags+xml"/>
  <Override PartName="/ppt/tags/tag810.xml" ContentType="application/vnd.openxmlformats-officedocument.presentationml.tags+xml"/>
  <Override PartName="/ppt/tags/tag811.xml" ContentType="application/vnd.openxmlformats-officedocument.presentationml.tags+xml"/>
  <Override PartName="/ppt/tags/tag812.xml" ContentType="application/vnd.openxmlformats-officedocument.presentationml.tags+xml"/>
  <Override PartName="/ppt/tags/tag813.xml" ContentType="application/vnd.openxmlformats-officedocument.presentationml.tags+xml"/>
  <Override PartName="/ppt/tags/tag814.xml" ContentType="application/vnd.openxmlformats-officedocument.presentationml.tags+xml"/>
  <Override PartName="/ppt/tags/tag815.xml" ContentType="application/vnd.openxmlformats-officedocument.presentationml.tags+xml"/>
  <Override PartName="/ppt/tags/tag816.xml" ContentType="application/vnd.openxmlformats-officedocument.presentationml.tags+xml"/>
  <Override PartName="/ppt/tags/tag817.xml" ContentType="application/vnd.openxmlformats-officedocument.presentationml.tags+xml"/>
  <Override PartName="/ppt/tags/tag818.xml" ContentType="application/vnd.openxmlformats-officedocument.presentationml.tags+xml"/>
  <Override PartName="/ppt/tags/tag819.xml" ContentType="application/vnd.openxmlformats-officedocument.presentationml.tags+xml"/>
  <Override PartName="/ppt/tags/tag820.xml" ContentType="application/vnd.openxmlformats-officedocument.presentationml.tags+xml"/>
  <Override PartName="/ppt/tags/tag821.xml" ContentType="application/vnd.openxmlformats-officedocument.presentationml.tags+xml"/>
  <Override PartName="/ppt/tags/tag822.xml" ContentType="application/vnd.openxmlformats-officedocument.presentationml.tags+xml"/>
  <Override PartName="/ppt/tags/tag823.xml" ContentType="application/vnd.openxmlformats-officedocument.presentationml.tags+xml"/>
  <Override PartName="/ppt/tags/tag824.xml" ContentType="application/vnd.openxmlformats-officedocument.presentationml.tags+xml"/>
  <Override PartName="/ppt/tags/tag825.xml" ContentType="application/vnd.openxmlformats-officedocument.presentationml.tags+xml"/>
  <Override PartName="/ppt/tags/tag826.xml" ContentType="application/vnd.openxmlformats-officedocument.presentationml.tags+xml"/>
  <Override PartName="/ppt/tags/tag827.xml" ContentType="application/vnd.openxmlformats-officedocument.presentationml.tags+xml"/>
  <Override PartName="/ppt/tags/tag828.xml" ContentType="application/vnd.openxmlformats-officedocument.presentationml.tags+xml"/>
  <Override PartName="/ppt/tags/tag829.xml" ContentType="application/vnd.openxmlformats-officedocument.presentationml.tags+xml"/>
  <Override PartName="/ppt/tags/tag830.xml" ContentType="application/vnd.openxmlformats-officedocument.presentationml.tags+xml"/>
  <Override PartName="/ppt/tags/tag831.xml" ContentType="application/vnd.openxmlformats-officedocument.presentationml.tags+xml"/>
  <Override PartName="/ppt/tags/tag832.xml" ContentType="application/vnd.openxmlformats-officedocument.presentationml.tags+xml"/>
  <Override PartName="/ppt/tags/tag833.xml" ContentType="application/vnd.openxmlformats-officedocument.presentationml.tags+xml"/>
  <Override PartName="/ppt/tags/tag834.xml" ContentType="application/vnd.openxmlformats-officedocument.presentationml.tags+xml"/>
  <Override PartName="/ppt/tags/tag835.xml" ContentType="application/vnd.openxmlformats-officedocument.presentationml.tags+xml"/>
  <Override PartName="/ppt/tags/tag836.xml" ContentType="application/vnd.openxmlformats-officedocument.presentationml.tags+xml"/>
  <Override PartName="/ppt/tags/tag837.xml" ContentType="application/vnd.openxmlformats-officedocument.presentationml.tags+xml"/>
  <Override PartName="/ppt/tags/tag838.xml" ContentType="application/vnd.openxmlformats-officedocument.presentationml.tags+xml"/>
  <Override PartName="/ppt/tags/tag839.xml" ContentType="application/vnd.openxmlformats-officedocument.presentationml.tags+xml"/>
  <Override PartName="/ppt/tags/tag840.xml" ContentType="application/vnd.openxmlformats-officedocument.presentationml.tags+xml"/>
  <Override PartName="/ppt/tags/tag841.xml" ContentType="application/vnd.openxmlformats-officedocument.presentationml.tags+xml"/>
  <Override PartName="/ppt/tags/tag842.xml" ContentType="application/vnd.openxmlformats-officedocument.presentationml.tags+xml"/>
  <Override PartName="/ppt/tags/tag843.xml" ContentType="application/vnd.openxmlformats-officedocument.presentationml.tags+xml"/>
  <Override PartName="/ppt/tags/tag844.xml" ContentType="application/vnd.openxmlformats-officedocument.presentationml.tags+xml"/>
  <Override PartName="/ppt/tags/tag845.xml" ContentType="application/vnd.openxmlformats-officedocument.presentationml.tags+xml"/>
  <Override PartName="/ppt/tags/tag846.xml" ContentType="application/vnd.openxmlformats-officedocument.presentationml.tags+xml"/>
  <Override PartName="/ppt/tags/tag847.xml" ContentType="application/vnd.openxmlformats-officedocument.presentationml.tags+xml"/>
  <Override PartName="/ppt/tags/tag848.xml" ContentType="application/vnd.openxmlformats-officedocument.presentationml.tags+xml"/>
  <Override PartName="/ppt/tags/tag849.xml" ContentType="application/vnd.openxmlformats-officedocument.presentationml.tags+xml"/>
  <Override PartName="/ppt/tags/tag850.xml" ContentType="application/vnd.openxmlformats-officedocument.presentationml.tags+xml"/>
  <Override PartName="/ppt/tags/tag851.xml" ContentType="application/vnd.openxmlformats-officedocument.presentationml.tags+xml"/>
  <Override PartName="/ppt/tags/tag852.xml" ContentType="application/vnd.openxmlformats-officedocument.presentationml.tags+xml"/>
  <Override PartName="/ppt/tags/tag853.xml" ContentType="application/vnd.openxmlformats-officedocument.presentationml.tags+xml"/>
  <Override PartName="/ppt/tags/tag854.xml" ContentType="application/vnd.openxmlformats-officedocument.presentationml.tags+xml"/>
  <Override PartName="/ppt/tags/tag855.xml" ContentType="application/vnd.openxmlformats-officedocument.presentationml.tags+xml"/>
  <Override PartName="/ppt/tags/tag856.xml" ContentType="application/vnd.openxmlformats-officedocument.presentationml.tags+xml"/>
  <Override PartName="/ppt/tags/tag857.xml" ContentType="application/vnd.openxmlformats-officedocument.presentationml.tags+xml"/>
  <Override PartName="/ppt/tags/tag858.xml" ContentType="application/vnd.openxmlformats-officedocument.presentationml.tags+xml"/>
  <Override PartName="/ppt/tags/tag859.xml" ContentType="application/vnd.openxmlformats-officedocument.presentationml.tags+xml"/>
  <Override PartName="/ppt/tags/tag860.xml" ContentType="application/vnd.openxmlformats-officedocument.presentationml.tags+xml"/>
  <Override PartName="/ppt/tags/tag861.xml" ContentType="application/vnd.openxmlformats-officedocument.presentationml.tags+xml"/>
  <Override PartName="/ppt/tags/tag862.xml" ContentType="application/vnd.openxmlformats-officedocument.presentationml.tags+xml"/>
  <Override PartName="/ppt/tags/tag863.xml" ContentType="application/vnd.openxmlformats-officedocument.presentationml.tags+xml"/>
  <Override PartName="/ppt/tags/tag864.xml" ContentType="application/vnd.openxmlformats-officedocument.presentationml.tags+xml"/>
  <Override PartName="/ppt/tags/tag865.xml" ContentType="application/vnd.openxmlformats-officedocument.presentationml.tags+xml"/>
  <Override PartName="/ppt/tags/tag866.xml" ContentType="application/vnd.openxmlformats-officedocument.presentationml.tags+xml"/>
  <Override PartName="/ppt/tags/tag867.xml" ContentType="application/vnd.openxmlformats-officedocument.presentationml.tags+xml"/>
  <Override PartName="/ppt/tags/tag868.xml" ContentType="application/vnd.openxmlformats-officedocument.presentationml.tags+xml"/>
  <Override PartName="/ppt/tags/tag869.xml" ContentType="application/vnd.openxmlformats-officedocument.presentationml.tags+xml"/>
  <Override PartName="/ppt/tags/tag870.xml" ContentType="application/vnd.openxmlformats-officedocument.presentationml.tags+xml"/>
  <Override PartName="/ppt/tags/tag871.xml" ContentType="application/vnd.openxmlformats-officedocument.presentationml.tags+xml"/>
  <Override PartName="/ppt/notesSlides/notesSlide2.xml" ContentType="application/vnd.openxmlformats-officedocument.presentationml.notesSlide+xml"/>
  <Override PartName="/ppt/tags/tag872.xml" ContentType="application/vnd.openxmlformats-officedocument.presentationml.tags+xml"/>
  <Override PartName="/ppt/tags/tag873.xml" ContentType="application/vnd.openxmlformats-officedocument.presentationml.tags+xml"/>
  <Override PartName="/ppt/tags/tag874.xml" ContentType="application/vnd.openxmlformats-officedocument.presentationml.tags+xml"/>
  <Override PartName="/ppt/tags/tag875.xml" ContentType="application/vnd.openxmlformats-officedocument.presentationml.tags+xml"/>
  <Override PartName="/ppt/tags/tag876.xml" ContentType="application/vnd.openxmlformats-officedocument.presentationml.tags+xml"/>
  <Override PartName="/ppt/tags/tag877.xml" ContentType="application/vnd.openxmlformats-officedocument.presentationml.tags+xml"/>
  <Override PartName="/ppt/tags/tag878.xml" ContentType="application/vnd.openxmlformats-officedocument.presentationml.tags+xml"/>
  <Override PartName="/ppt/tags/tag879.xml" ContentType="application/vnd.openxmlformats-officedocument.presentationml.tags+xml"/>
  <Override PartName="/ppt/tags/tag880.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738" r:id="rId2"/>
  </p:sldMasterIdLst>
  <p:notesMasterIdLst>
    <p:notesMasterId r:id="rId18"/>
  </p:notesMasterIdLst>
  <p:handoutMasterIdLst>
    <p:handoutMasterId r:id="rId19"/>
  </p:handoutMasterIdLst>
  <p:sldIdLst>
    <p:sldId id="357" r:id="rId3"/>
    <p:sldId id="256" r:id="rId4"/>
    <p:sldId id="458" r:id="rId5"/>
    <p:sldId id="459" r:id="rId6"/>
    <p:sldId id="460" r:id="rId7"/>
    <p:sldId id="470" r:id="rId8"/>
    <p:sldId id="259" r:id="rId9"/>
    <p:sldId id="457" r:id="rId10"/>
    <p:sldId id="468" r:id="rId11"/>
    <p:sldId id="423" r:id="rId12"/>
    <p:sldId id="391" r:id="rId13"/>
    <p:sldId id="462" r:id="rId14"/>
    <p:sldId id="424" r:id="rId15"/>
    <p:sldId id="463" r:id="rId16"/>
    <p:sldId id="446" r:id="rId17"/>
  </p:sldIdLst>
  <p:sldSz cx="12192000" cy="6858000"/>
  <p:notesSz cx="6858000" cy="9144000"/>
  <p:custDataLst>
    <p:tags r:id="rId20"/>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308"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3B6BA"/>
    <a:srgbClr val="9F8C61"/>
    <a:srgbClr val="C5CED8"/>
    <a:srgbClr val="889BAE"/>
    <a:srgbClr val="BDB093"/>
    <a:srgbClr val="212129"/>
    <a:srgbClr val="373745"/>
    <a:srgbClr val="2D48AA"/>
    <a:srgbClr val="395BCB"/>
    <a:srgbClr val="3FA9F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784" autoAdjust="0"/>
    <p:restoredTop sz="91644" autoAdjust="0"/>
  </p:normalViewPr>
  <p:slideViewPr>
    <p:cSldViewPr snapToGrid="0" showGuides="1">
      <p:cViewPr varScale="1">
        <p:scale>
          <a:sx n="150" d="100"/>
          <a:sy n="150" d="100"/>
        </p:scale>
        <p:origin x="800" y="96"/>
      </p:cViewPr>
      <p:guideLst>
        <p:guide orient="horz" pos="2308"/>
        <p:guide pos="3840"/>
      </p:guideLst>
    </p:cSldViewPr>
  </p:slideViewPr>
  <p:outlineViewPr>
    <p:cViewPr>
      <p:scale>
        <a:sx n="33" d="100"/>
        <a:sy n="33" d="100"/>
      </p:scale>
      <p:origin x="0" y="0"/>
    </p:cViewPr>
  </p:outlin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notesMaster" Target="notesMasters/notesMaster1.xml"/><Relationship Id="rId3" Type="http://schemas.openxmlformats.org/officeDocument/2006/relationships/slide" Target="slides/slide1.xml"/><Relationship Id="rId21"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handoutMaster" Target="handoutMasters/handout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latin typeface="思源黑体 CN Normal" panose="020B0400000000000000" charset="-122"/>
              <a:ea typeface="思源黑体 CN Normal" panose="020B0400000000000000" charset="-122"/>
              <a:cs typeface="思源黑体 CN Normal" panose="020B0400000000000000" charset="-122"/>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latin typeface="思源黑体 CN Normal" panose="020B0400000000000000" charset="-122"/>
                <a:ea typeface="思源黑体 CN Normal" panose="020B0400000000000000" charset="-122"/>
                <a:cs typeface="思源黑体 CN Normal" panose="020B0400000000000000" charset="-122"/>
              </a:rPr>
              <a:t>2023/10/24</a:t>
            </a:fld>
            <a:endParaRPr lang="zh-CN" altLang="en-US">
              <a:latin typeface="思源黑体 CN Normal" panose="020B0400000000000000" charset="-122"/>
              <a:ea typeface="思源黑体 CN Normal" panose="020B0400000000000000" charset="-122"/>
              <a:cs typeface="思源黑体 CN Normal" panose="020B0400000000000000" charset="-122"/>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latin typeface="思源黑体 CN Normal" panose="020B0400000000000000" charset="-122"/>
              <a:ea typeface="思源黑体 CN Normal" panose="020B0400000000000000" charset="-122"/>
              <a:cs typeface="思源黑体 CN Normal" panose="020B0400000000000000" charset="-122"/>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latin typeface="思源黑体 CN Normal" panose="020B0400000000000000" charset="-122"/>
                <a:ea typeface="思源黑体 CN Normal" panose="020B0400000000000000" charset="-122"/>
                <a:cs typeface="思源黑体 CN Normal" panose="020B0400000000000000" charset="-122"/>
              </a:rPr>
              <a:t>‹#›</a:t>
            </a:fld>
            <a:endParaRPr lang="zh-CN" altLang="en-US">
              <a:latin typeface="思源黑体 CN Normal" panose="020B0400000000000000" charset="-122"/>
              <a:ea typeface="思源黑体 CN Normal" panose="020B0400000000000000" charset="-122"/>
              <a:cs typeface="思源黑体 CN Normal" panose="020B0400000000000000" charset="-122"/>
            </a:endParaRPr>
          </a:p>
        </p:txBody>
      </p:sp>
    </p:spTree>
    <p:extLst>
      <p:ext uri="{BB962C8B-B14F-4D97-AF65-F5344CB8AC3E}">
        <p14:creationId xmlns:p14="http://schemas.microsoft.com/office/powerpoint/2010/main" val="343326845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思源黑体 CN Normal" panose="020B0400000000000000" charset="-122"/>
                <a:ea typeface="思源黑体 CN Normal" panose="020B0400000000000000" charset="-122"/>
                <a:cs typeface="思源黑体 CN Normal" panose="020B0400000000000000" charset="-122"/>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思源黑体 CN Normal" panose="020B0400000000000000" charset="-122"/>
                <a:ea typeface="思源黑体 CN Normal" panose="020B0400000000000000" charset="-122"/>
                <a:cs typeface="思源黑体 CN Normal" panose="020B0400000000000000" charset="-122"/>
              </a:defRPr>
            </a:lvl1pPr>
          </a:lstStyle>
          <a:p>
            <a:fld id="{D2A48B96-639E-45A3-A0BA-2464DFDB1FAA}" type="datetimeFigureOut">
              <a:rPr lang="zh-CN" altLang="en-US" smtClean="0"/>
              <a:t>2023/10/24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思源黑体 CN Normal" panose="020B0400000000000000" charset="-122"/>
                <a:ea typeface="思源黑体 CN Normal" panose="020B0400000000000000" charset="-122"/>
                <a:cs typeface="思源黑体 CN Normal" panose="020B0400000000000000" charset="-122"/>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思源黑体 CN Normal" panose="020B0400000000000000" charset="-122"/>
                <a:ea typeface="思源黑体 CN Normal" panose="020B0400000000000000" charset="-122"/>
                <a:cs typeface="思源黑体 CN Normal" panose="020B0400000000000000" charset="-122"/>
              </a:defRPr>
            </a:lvl1pPr>
          </a:lstStyle>
          <a:p>
            <a:fld id="{A6837353-30EB-4A48-80EB-173D804AEFBD}" type="slidenum">
              <a:rPr lang="zh-CN" altLang="en-US" smtClean="0"/>
              <a:t>‹#›</a:t>
            </a:fld>
            <a:endParaRPr lang="zh-CN" altLang="en-US"/>
          </a:p>
        </p:txBody>
      </p:sp>
    </p:spTree>
    <p:extLst>
      <p:ext uri="{BB962C8B-B14F-4D97-AF65-F5344CB8AC3E}">
        <p14:creationId xmlns:p14="http://schemas.microsoft.com/office/powerpoint/2010/main" val="695602238"/>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思源黑体 CN Normal" panose="020B0400000000000000" charset="-122"/>
        <a:ea typeface="思源黑体 CN Normal" panose="020B0400000000000000" charset="-122"/>
        <a:cs typeface="思源黑体 CN Normal" panose="020B0400000000000000" charset="-122"/>
      </a:defRPr>
    </a:lvl1pPr>
    <a:lvl2pPr marL="457200" algn="l" defTabSz="914400" rtl="0" eaLnBrk="1" latinLnBrk="0" hangingPunct="1">
      <a:defRPr sz="1200" kern="1200">
        <a:solidFill>
          <a:schemeClr val="tx1"/>
        </a:solidFill>
        <a:latin typeface="思源黑体 CN Normal" panose="020B0400000000000000" charset="-122"/>
        <a:ea typeface="思源黑体 CN Normal" panose="020B0400000000000000" charset="-122"/>
        <a:cs typeface="思源黑体 CN Normal" panose="020B0400000000000000" charset="-122"/>
      </a:defRPr>
    </a:lvl2pPr>
    <a:lvl3pPr marL="914400" algn="l" defTabSz="914400" rtl="0" eaLnBrk="1" latinLnBrk="0" hangingPunct="1">
      <a:defRPr sz="1200" kern="1200">
        <a:solidFill>
          <a:schemeClr val="tx1"/>
        </a:solidFill>
        <a:latin typeface="思源黑体 CN Normal" panose="020B0400000000000000" charset="-122"/>
        <a:ea typeface="思源黑体 CN Normal" panose="020B0400000000000000" charset="-122"/>
        <a:cs typeface="思源黑体 CN Normal" panose="020B0400000000000000" charset="-122"/>
      </a:defRPr>
    </a:lvl3pPr>
    <a:lvl4pPr marL="1371600" algn="l" defTabSz="914400" rtl="0" eaLnBrk="1" latinLnBrk="0" hangingPunct="1">
      <a:defRPr sz="1200" kern="1200">
        <a:solidFill>
          <a:schemeClr val="tx1"/>
        </a:solidFill>
        <a:latin typeface="思源黑体 CN Normal" panose="020B0400000000000000" charset="-122"/>
        <a:ea typeface="思源黑体 CN Normal" panose="020B0400000000000000" charset="-122"/>
        <a:cs typeface="思源黑体 CN Normal" panose="020B0400000000000000" charset="-122"/>
      </a:defRPr>
    </a:lvl4pPr>
    <a:lvl5pPr marL="1828800" algn="l" defTabSz="914400" rtl="0" eaLnBrk="1" latinLnBrk="0" hangingPunct="1">
      <a:defRPr sz="1200" kern="1200">
        <a:solidFill>
          <a:schemeClr val="tx1"/>
        </a:solidFill>
        <a:latin typeface="思源黑体 CN Normal" panose="020B0400000000000000" charset="-122"/>
        <a:ea typeface="思源黑体 CN Normal" panose="020B0400000000000000" charset="-122"/>
        <a:cs typeface="思源黑体 CN Normal" panose="020B0400000000000000" charset="-122"/>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9627028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20248906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tags" Target="../tags/tag10.xml"/><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slideMaster" Target="../slideMasters/slideMaster1.xml"/><Relationship Id="rId5" Type="http://schemas.openxmlformats.org/officeDocument/2006/relationships/tags" Target="../tags/tag12.xml"/><Relationship Id="rId4" Type="http://schemas.openxmlformats.org/officeDocument/2006/relationships/tags" Target="../tags/tag11.xml"/></Relationships>
</file>

<file path=ppt/slideLayouts/_rels/slideLayout10.xml.rels><?xml version="1.0" encoding="UTF-8" standalone="yes"?>
<Relationships xmlns="http://schemas.openxmlformats.org/package/2006/relationships"><Relationship Id="rId8" Type="http://schemas.openxmlformats.org/officeDocument/2006/relationships/tags" Target="../tags/tag78.xml"/><Relationship Id="rId3" Type="http://schemas.openxmlformats.org/officeDocument/2006/relationships/tags" Target="../tags/tag73.xml"/><Relationship Id="rId7" Type="http://schemas.openxmlformats.org/officeDocument/2006/relationships/tags" Target="../tags/tag77.xml"/><Relationship Id="rId2" Type="http://schemas.openxmlformats.org/officeDocument/2006/relationships/tags" Target="../tags/tag72.xml"/><Relationship Id="rId1" Type="http://schemas.openxmlformats.org/officeDocument/2006/relationships/tags" Target="../tags/tag71.xml"/><Relationship Id="rId6" Type="http://schemas.openxmlformats.org/officeDocument/2006/relationships/tags" Target="../tags/tag76.xml"/><Relationship Id="rId5" Type="http://schemas.openxmlformats.org/officeDocument/2006/relationships/tags" Target="../tags/tag75.xml"/><Relationship Id="rId4" Type="http://schemas.openxmlformats.org/officeDocument/2006/relationships/tags" Target="../tags/tag74.xml"/><Relationship Id="rId9"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8" Type="http://schemas.openxmlformats.org/officeDocument/2006/relationships/tags" Target="../tags/tag86.xml"/><Relationship Id="rId3" Type="http://schemas.openxmlformats.org/officeDocument/2006/relationships/tags" Target="../tags/tag81.xml"/><Relationship Id="rId7" Type="http://schemas.openxmlformats.org/officeDocument/2006/relationships/tags" Target="../tags/tag85.xml"/><Relationship Id="rId2" Type="http://schemas.openxmlformats.org/officeDocument/2006/relationships/tags" Target="../tags/tag80.xml"/><Relationship Id="rId1" Type="http://schemas.openxmlformats.org/officeDocument/2006/relationships/tags" Target="../tags/tag79.xml"/><Relationship Id="rId6" Type="http://schemas.openxmlformats.org/officeDocument/2006/relationships/tags" Target="../tags/tag84.xml"/><Relationship Id="rId5" Type="http://schemas.openxmlformats.org/officeDocument/2006/relationships/tags" Target="../tags/tag83.xml"/><Relationship Id="rId4" Type="http://schemas.openxmlformats.org/officeDocument/2006/relationships/tags" Target="../tags/tag82.xml"/><Relationship Id="rId9"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8" Type="http://schemas.openxmlformats.org/officeDocument/2006/relationships/tags" Target="../tags/tag94.xml"/><Relationship Id="rId3" Type="http://schemas.openxmlformats.org/officeDocument/2006/relationships/tags" Target="../tags/tag89.xml"/><Relationship Id="rId7" Type="http://schemas.openxmlformats.org/officeDocument/2006/relationships/tags" Target="../tags/tag93.xml"/><Relationship Id="rId2" Type="http://schemas.openxmlformats.org/officeDocument/2006/relationships/tags" Target="../tags/tag88.xml"/><Relationship Id="rId1" Type="http://schemas.openxmlformats.org/officeDocument/2006/relationships/tags" Target="../tags/tag87.xml"/><Relationship Id="rId6" Type="http://schemas.openxmlformats.org/officeDocument/2006/relationships/tags" Target="../tags/tag92.xml"/><Relationship Id="rId5" Type="http://schemas.openxmlformats.org/officeDocument/2006/relationships/tags" Target="../tags/tag91.xml"/><Relationship Id="rId4" Type="http://schemas.openxmlformats.org/officeDocument/2006/relationships/tags" Target="../tags/tag90.xml"/><Relationship Id="rId9"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8" Type="http://schemas.openxmlformats.org/officeDocument/2006/relationships/tags" Target="../tags/tag102.xml"/><Relationship Id="rId3" Type="http://schemas.openxmlformats.org/officeDocument/2006/relationships/tags" Target="../tags/tag97.xml"/><Relationship Id="rId7" Type="http://schemas.openxmlformats.org/officeDocument/2006/relationships/tags" Target="../tags/tag101.xml"/><Relationship Id="rId2" Type="http://schemas.openxmlformats.org/officeDocument/2006/relationships/tags" Target="../tags/tag96.xml"/><Relationship Id="rId1" Type="http://schemas.openxmlformats.org/officeDocument/2006/relationships/tags" Target="../tags/tag95.xml"/><Relationship Id="rId6" Type="http://schemas.openxmlformats.org/officeDocument/2006/relationships/tags" Target="../tags/tag100.xml"/><Relationship Id="rId5" Type="http://schemas.openxmlformats.org/officeDocument/2006/relationships/tags" Target="../tags/tag99.xml"/><Relationship Id="rId4" Type="http://schemas.openxmlformats.org/officeDocument/2006/relationships/tags" Target="../tags/tag98.xml"/><Relationship Id="rId9"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8" Type="http://schemas.openxmlformats.org/officeDocument/2006/relationships/tags" Target="../tags/tag110.xml"/><Relationship Id="rId3" Type="http://schemas.openxmlformats.org/officeDocument/2006/relationships/tags" Target="../tags/tag105.xml"/><Relationship Id="rId7" Type="http://schemas.openxmlformats.org/officeDocument/2006/relationships/tags" Target="../tags/tag109.xml"/><Relationship Id="rId2" Type="http://schemas.openxmlformats.org/officeDocument/2006/relationships/tags" Target="../tags/tag104.xml"/><Relationship Id="rId1" Type="http://schemas.openxmlformats.org/officeDocument/2006/relationships/tags" Target="../tags/tag103.xml"/><Relationship Id="rId6" Type="http://schemas.openxmlformats.org/officeDocument/2006/relationships/tags" Target="../tags/tag108.xml"/><Relationship Id="rId5" Type="http://schemas.openxmlformats.org/officeDocument/2006/relationships/tags" Target="../tags/tag107.xml"/><Relationship Id="rId4" Type="http://schemas.openxmlformats.org/officeDocument/2006/relationships/tags" Target="../tags/tag106.xml"/><Relationship Id="rId9"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8" Type="http://schemas.openxmlformats.org/officeDocument/2006/relationships/tags" Target="../tags/tag118.xml"/><Relationship Id="rId3" Type="http://schemas.openxmlformats.org/officeDocument/2006/relationships/tags" Target="../tags/tag113.xml"/><Relationship Id="rId7" Type="http://schemas.openxmlformats.org/officeDocument/2006/relationships/tags" Target="../tags/tag117.xml"/><Relationship Id="rId2" Type="http://schemas.openxmlformats.org/officeDocument/2006/relationships/tags" Target="../tags/tag112.xml"/><Relationship Id="rId1" Type="http://schemas.openxmlformats.org/officeDocument/2006/relationships/tags" Target="../tags/tag111.xml"/><Relationship Id="rId6" Type="http://schemas.openxmlformats.org/officeDocument/2006/relationships/tags" Target="../tags/tag116.xml"/><Relationship Id="rId5" Type="http://schemas.openxmlformats.org/officeDocument/2006/relationships/tags" Target="../tags/tag115.xml"/><Relationship Id="rId4" Type="http://schemas.openxmlformats.org/officeDocument/2006/relationships/tags" Target="../tags/tag114.xml"/><Relationship Id="rId9"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8" Type="http://schemas.openxmlformats.org/officeDocument/2006/relationships/tags" Target="../tags/tag126.xml"/><Relationship Id="rId3" Type="http://schemas.openxmlformats.org/officeDocument/2006/relationships/tags" Target="../tags/tag121.xml"/><Relationship Id="rId7" Type="http://schemas.openxmlformats.org/officeDocument/2006/relationships/tags" Target="../tags/tag125.xml"/><Relationship Id="rId2" Type="http://schemas.openxmlformats.org/officeDocument/2006/relationships/tags" Target="../tags/tag120.xml"/><Relationship Id="rId1" Type="http://schemas.openxmlformats.org/officeDocument/2006/relationships/tags" Target="../tags/tag119.xml"/><Relationship Id="rId6" Type="http://schemas.openxmlformats.org/officeDocument/2006/relationships/tags" Target="../tags/tag124.xml"/><Relationship Id="rId5" Type="http://schemas.openxmlformats.org/officeDocument/2006/relationships/tags" Target="../tags/tag123.xml"/><Relationship Id="rId4" Type="http://schemas.openxmlformats.org/officeDocument/2006/relationships/tags" Target="../tags/tag122.xml"/><Relationship Id="rId9"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8" Type="http://schemas.openxmlformats.org/officeDocument/2006/relationships/tags" Target="../tags/tag134.xml"/><Relationship Id="rId3" Type="http://schemas.openxmlformats.org/officeDocument/2006/relationships/tags" Target="../tags/tag129.xml"/><Relationship Id="rId7" Type="http://schemas.openxmlformats.org/officeDocument/2006/relationships/tags" Target="../tags/tag133.xml"/><Relationship Id="rId2" Type="http://schemas.openxmlformats.org/officeDocument/2006/relationships/tags" Target="../tags/tag128.xml"/><Relationship Id="rId1" Type="http://schemas.openxmlformats.org/officeDocument/2006/relationships/tags" Target="../tags/tag127.xml"/><Relationship Id="rId6" Type="http://schemas.openxmlformats.org/officeDocument/2006/relationships/tags" Target="../tags/tag132.xml"/><Relationship Id="rId5" Type="http://schemas.openxmlformats.org/officeDocument/2006/relationships/tags" Target="../tags/tag131.xml"/><Relationship Id="rId4" Type="http://schemas.openxmlformats.org/officeDocument/2006/relationships/tags" Target="../tags/tag130.xml"/><Relationship Id="rId9"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8" Type="http://schemas.openxmlformats.org/officeDocument/2006/relationships/tags" Target="../tags/tag142.xml"/><Relationship Id="rId3" Type="http://schemas.openxmlformats.org/officeDocument/2006/relationships/tags" Target="../tags/tag137.xml"/><Relationship Id="rId7" Type="http://schemas.openxmlformats.org/officeDocument/2006/relationships/tags" Target="../tags/tag141.xml"/><Relationship Id="rId2" Type="http://schemas.openxmlformats.org/officeDocument/2006/relationships/tags" Target="../tags/tag136.xml"/><Relationship Id="rId1" Type="http://schemas.openxmlformats.org/officeDocument/2006/relationships/tags" Target="../tags/tag135.xml"/><Relationship Id="rId6" Type="http://schemas.openxmlformats.org/officeDocument/2006/relationships/tags" Target="../tags/tag140.xml"/><Relationship Id="rId5" Type="http://schemas.openxmlformats.org/officeDocument/2006/relationships/tags" Target="../tags/tag139.xml"/><Relationship Id="rId4" Type="http://schemas.openxmlformats.org/officeDocument/2006/relationships/tags" Target="../tags/tag138.xml"/><Relationship Id="rId9"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8" Type="http://schemas.openxmlformats.org/officeDocument/2006/relationships/tags" Target="../tags/tag150.xml"/><Relationship Id="rId3" Type="http://schemas.openxmlformats.org/officeDocument/2006/relationships/tags" Target="../tags/tag145.xml"/><Relationship Id="rId7" Type="http://schemas.openxmlformats.org/officeDocument/2006/relationships/tags" Target="../tags/tag149.xml"/><Relationship Id="rId2" Type="http://schemas.openxmlformats.org/officeDocument/2006/relationships/tags" Target="../tags/tag144.xml"/><Relationship Id="rId1" Type="http://schemas.openxmlformats.org/officeDocument/2006/relationships/tags" Target="../tags/tag143.xml"/><Relationship Id="rId6" Type="http://schemas.openxmlformats.org/officeDocument/2006/relationships/tags" Target="../tags/tag148.xml"/><Relationship Id="rId5" Type="http://schemas.openxmlformats.org/officeDocument/2006/relationships/tags" Target="../tags/tag147.xml"/><Relationship Id="rId4" Type="http://schemas.openxmlformats.org/officeDocument/2006/relationships/tags" Target="../tags/tag146.xml"/><Relationship Id="rId9"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slideMaster" Target="../slideMasters/slideMaster1.xml"/><Relationship Id="rId3" Type="http://schemas.openxmlformats.org/officeDocument/2006/relationships/tags" Target="../tags/tag15.xml"/><Relationship Id="rId7" Type="http://schemas.openxmlformats.org/officeDocument/2006/relationships/tags" Target="../tags/tag19.xml"/><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tags" Target="../tags/tag18.xml"/><Relationship Id="rId5" Type="http://schemas.openxmlformats.org/officeDocument/2006/relationships/tags" Target="../tags/tag17.xml"/><Relationship Id="rId10" Type="http://schemas.openxmlformats.org/officeDocument/2006/relationships/image" Target="../media/image2.jpeg"/><Relationship Id="rId4" Type="http://schemas.openxmlformats.org/officeDocument/2006/relationships/tags" Target="../tags/tag16.xml"/><Relationship Id="rId9" Type="http://schemas.openxmlformats.org/officeDocument/2006/relationships/image" Target="../media/image1.jpeg"/></Relationships>
</file>

<file path=ppt/slideLayouts/_rels/slideLayout20.xml.rels><?xml version="1.0" encoding="UTF-8" standalone="yes"?>
<Relationships xmlns="http://schemas.openxmlformats.org/package/2006/relationships"><Relationship Id="rId8" Type="http://schemas.openxmlformats.org/officeDocument/2006/relationships/tags" Target="../tags/tag158.xml"/><Relationship Id="rId3" Type="http://schemas.openxmlformats.org/officeDocument/2006/relationships/tags" Target="../tags/tag153.xml"/><Relationship Id="rId7" Type="http://schemas.openxmlformats.org/officeDocument/2006/relationships/tags" Target="../tags/tag157.xml"/><Relationship Id="rId2" Type="http://schemas.openxmlformats.org/officeDocument/2006/relationships/tags" Target="../tags/tag152.xml"/><Relationship Id="rId1" Type="http://schemas.openxmlformats.org/officeDocument/2006/relationships/tags" Target="../tags/tag151.xml"/><Relationship Id="rId6" Type="http://schemas.openxmlformats.org/officeDocument/2006/relationships/tags" Target="../tags/tag156.xml"/><Relationship Id="rId5" Type="http://schemas.openxmlformats.org/officeDocument/2006/relationships/tags" Target="../tags/tag155.xml"/><Relationship Id="rId4" Type="http://schemas.openxmlformats.org/officeDocument/2006/relationships/tags" Target="../tags/tag154.xml"/><Relationship Id="rId9"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8" Type="http://schemas.openxmlformats.org/officeDocument/2006/relationships/tags" Target="../tags/tag166.xml"/><Relationship Id="rId3" Type="http://schemas.openxmlformats.org/officeDocument/2006/relationships/tags" Target="../tags/tag161.xml"/><Relationship Id="rId7" Type="http://schemas.openxmlformats.org/officeDocument/2006/relationships/tags" Target="../tags/tag165.xml"/><Relationship Id="rId2" Type="http://schemas.openxmlformats.org/officeDocument/2006/relationships/tags" Target="../tags/tag160.xml"/><Relationship Id="rId1" Type="http://schemas.openxmlformats.org/officeDocument/2006/relationships/tags" Target="../tags/tag159.xml"/><Relationship Id="rId6" Type="http://schemas.openxmlformats.org/officeDocument/2006/relationships/tags" Target="../tags/tag164.xml"/><Relationship Id="rId5" Type="http://schemas.openxmlformats.org/officeDocument/2006/relationships/tags" Target="../tags/tag163.xml"/><Relationship Id="rId4" Type="http://schemas.openxmlformats.org/officeDocument/2006/relationships/tags" Target="../tags/tag162.xml"/><Relationship Id="rId9"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8" Type="http://schemas.openxmlformats.org/officeDocument/2006/relationships/tags" Target="../tags/tag174.xml"/><Relationship Id="rId3" Type="http://schemas.openxmlformats.org/officeDocument/2006/relationships/tags" Target="../tags/tag169.xml"/><Relationship Id="rId7" Type="http://schemas.openxmlformats.org/officeDocument/2006/relationships/tags" Target="../tags/tag173.xml"/><Relationship Id="rId2" Type="http://schemas.openxmlformats.org/officeDocument/2006/relationships/tags" Target="../tags/tag168.xml"/><Relationship Id="rId1" Type="http://schemas.openxmlformats.org/officeDocument/2006/relationships/tags" Target="../tags/tag167.xml"/><Relationship Id="rId6" Type="http://schemas.openxmlformats.org/officeDocument/2006/relationships/tags" Target="../tags/tag172.xml"/><Relationship Id="rId5" Type="http://schemas.openxmlformats.org/officeDocument/2006/relationships/tags" Target="../tags/tag171.xml"/><Relationship Id="rId4" Type="http://schemas.openxmlformats.org/officeDocument/2006/relationships/tags" Target="../tags/tag170.xml"/><Relationship Id="rId9"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8" Type="http://schemas.openxmlformats.org/officeDocument/2006/relationships/tags" Target="../tags/tag182.xml"/><Relationship Id="rId3" Type="http://schemas.openxmlformats.org/officeDocument/2006/relationships/tags" Target="../tags/tag177.xml"/><Relationship Id="rId7" Type="http://schemas.openxmlformats.org/officeDocument/2006/relationships/tags" Target="../tags/tag181.xml"/><Relationship Id="rId2" Type="http://schemas.openxmlformats.org/officeDocument/2006/relationships/tags" Target="../tags/tag176.xml"/><Relationship Id="rId1" Type="http://schemas.openxmlformats.org/officeDocument/2006/relationships/tags" Target="../tags/tag175.xml"/><Relationship Id="rId6" Type="http://schemas.openxmlformats.org/officeDocument/2006/relationships/tags" Target="../tags/tag180.xml"/><Relationship Id="rId5" Type="http://schemas.openxmlformats.org/officeDocument/2006/relationships/tags" Target="../tags/tag179.xml"/><Relationship Id="rId4" Type="http://schemas.openxmlformats.org/officeDocument/2006/relationships/tags" Target="../tags/tag178.xml"/><Relationship Id="rId9"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8" Type="http://schemas.openxmlformats.org/officeDocument/2006/relationships/tags" Target="../tags/tag190.xml"/><Relationship Id="rId3" Type="http://schemas.openxmlformats.org/officeDocument/2006/relationships/tags" Target="../tags/tag185.xml"/><Relationship Id="rId7" Type="http://schemas.openxmlformats.org/officeDocument/2006/relationships/tags" Target="../tags/tag189.xml"/><Relationship Id="rId2" Type="http://schemas.openxmlformats.org/officeDocument/2006/relationships/tags" Target="../tags/tag184.xml"/><Relationship Id="rId1" Type="http://schemas.openxmlformats.org/officeDocument/2006/relationships/tags" Target="../tags/tag183.xml"/><Relationship Id="rId6" Type="http://schemas.openxmlformats.org/officeDocument/2006/relationships/tags" Target="../tags/tag188.xml"/><Relationship Id="rId5" Type="http://schemas.openxmlformats.org/officeDocument/2006/relationships/tags" Target="../tags/tag187.xml"/><Relationship Id="rId4" Type="http://schemas.openxmlformats.org/officeDocument/2006/relationships/tags" Target="../tags/tag186.xml"/><Relationship Id="rId9"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8" Type="http://schemas.openxmlformats.org/officeDocument/2006/relationships/tags" Target="../tags/tag198.xml"/><Relationship Id="rId3" Type="http://schemas.openxmlformats.org/officeDocument/2006/relationships/tags" Target="../tags/tag193.xml"/><Relationship Id="rId7" Type="http://schemas.openxmlformats.org/officeDocument/2006/relationships/tags" Target="../tags/tag197.xml"/><Relationship Id="rId2" Type="http://schemas.openxmlformats.org/officeDocument/2006/relationships/tags" Target="../tags/tag192.xml"/><Relationship Id="rId1" Type="http://schemas.openxmlformats.org/officeDocument/2006/relationships/tags" Target="../tags/tag191.xml"/><Relationship Id="rId6" Type="http://schemas.openxmlformats.org/officeDocument/2006/relationships/tags" Target="../tags/tag196.xml"/><Relationship Id="rId5" Type="http://schemas.openxmlformats.org/officeDocument/2006/relationships/tags" Target="../tags/tag195.xml"/><Relationship Id="rId4" Type="http://schemas.openxmlformats.org/officeDocument/2006/relationships/tags" Target="../tags/tag194.xml"/><Relationship Id="rId9"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8" Type="http://schemas.openxmlformats.org/officeDocument/2006/relationships/tags" Target="../tags/tag206.xml"/><Relationship Id="rId3" Type="http://schemas.openxmlformats.org/officeDocument/2006/relationships/tags" Target="../tags/tag201.xml"/><Relationship Id="rId7" Type="http://schemas.openxmlformats.org/officeDocument/2006/relationships/tags" Target="../tags/tag205.xml"/><Relationship Id="rId2" Type="http://schemas.openxmlformats.org/officeDocument/2006/relationships/tags" Target="../tags/tag200.xml"/><Relationship Id="rId1" Type="http://schemas.openxmlformats.org/officeDocument/2006/relationships/tags" Target="../tags/tag199.xml"/><Relationship Id="rId6" Type="http://schemas.openxmlformats.org/officeDocument/2006/relationships/tags" Target="../tags/tag204.xml"/><Relationship Id="rId5" Type="http://schemas.openxmlformats.org/officeDocument/2006/relationships/tags" Target="../tags/tag203.xml"/><Relationship Id="rId4" Type="http://schemas.openxmlformats.org/officeDocument/2006/relationships/tags" Target="../tags/tag202.xml"/><Relationship Id="rId9"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8" Type="http://schemas.openxmlformats.org/officeDocument/2006/relationships/tags" Target="../tags/tag214.xml"/><Relationship Id="rId3" Type="http://schemas.openxmlformats.org/officeDocument/2006/relationships/tags" Target="../tags/tag209.xml"/><Relationship Id="rId7" Type="http://schemas.openxmlformats.org/officeDocument/2006/relationships/tags" Target="../tags/tag213.xml"/><Relationship Id="rId2" Type="http://schemas.openxmlformats.org/officeDocument/2006/relationships/tags" Target="../tags/tag208.xml"/><Relationship Id="rId1" Type="http://schemas.openxmlformats.org/officeDocument/2006/relationships/tags" Target="../tags/tag207.xml"/><Relationship Id="rId6" Type="http://schemas.openxmlformats.org/officeDocument/2006/relationships/tags" Target="../tags/tag212.xml"/><Relationship Id="rId5" Type="http://schemas.openxmlformats.org/officeDocument/2006/relationships/tags" Target="../tags/tag211.xml"/><Relationship Id="rId4" Type="http://schemas.openxmlformats.org/officeDocument/2006/relationships/tags" Target="../tags/tag210.xml"/><Relationship Id="rId9"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8" Type="http://schemas.openxmlformats.org/officeDocument/2006/relationships/tags" Target="../tags/tag222.xml"/><Relationship Id="rId3" Type="http://schemas.openxmlformats.org/officeDocument/2006/relationships/tags" Target="../tags/tag217.xml"/><Relationship Id="rId7" Type="http://schemas.openxmlformats.org/officeDocument/2006/relationships/tags" Target="../tags/tag221.xml"/><Relationship Id="rId2" Type="http://schemas.openxmlformats.org/officeDocument/2006/relationships/tags" Target="../tags/tag216.xml"/><Relationship Id="rId1" Type="http://schemas.openxmlformats.org/officeDocument/2006/relationships/tags" Target="../tags/tag215.xml"/><Relationship Id="rId6" Type="http://schemas.openxmlformats.org/officeDocument/2006/relationships/tags" Target="../tags/tag220.xml"/><Relationship Id="rId5" Type="http://schemas.openxmlformats.org/officeDocument/2006/relationships/tags" Target="../tags/tag219.xml"/><Relationship Id="rId4" Type="http://schemas.openxmlformats.org/officeDocument/2006/relationships/tags" Target="../tags/tag218.xml"/><Relationship Id="rId9"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8" Type="http://schemas.openxmlformats.org/officeDocument/2006/relationships/tags" Target="../tags/tag230.xml"/><Relationship Id="rId3" Type="http://schemas.openxmlformats.org/officeDocument/2006/relationships/tags" Target="../tags/tag225.xml"/><Relationship Id="rId7" Type="http://schemas.openxmlformats.org/officeDocument/2006/relationships/tags" Target="../tags/tag229.xml"/><Relationship Id="rId2" Type="http://schemas.openxmlformats.org/officeDocument/2006/relationships/tags" Target="../tags/tag224.xml"/><Relationship Id="rId1" Type="http://schemas.openxmlformats.org/officeDocument/2006/relationships/tags" Target="../tags/tag223.xml"/><Relationship Id="rId6" Type="http://schemas.openxmlformats.org/officeDocument/2006/relationships/tags" Target="../tags/tag228.xml"/><Relationship Id="rId5" Type="http://schemas.openxmlformats.org/officeDocument/2006/relationships/tags" Target="../tags/tag227.xml"/><Relationship Id="rId4" Type="http://schemas.openxmlformats.org/officeDocument/2006/relationships/tags" Target="../tags/tag226.xml"/><Relationship Id="rId9"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tags" Target="../tags/tag22.xml"/><Relationship Id="rId2" Type="http://schemas.openxmlformats.org/officeDocument/2006/relationships/tags" Target="../tags/tag21.xml"/><Relationship Id="rId1" Type="http://schemas.openxmlformats.org/officeDocument/2006/relationships/tags" Target="../tags/tag20.xml"/><Relationship Id="rId6" Type="http://schemas.openxmlformats.org/officeDocument/2006/relationships/slideMaster" Target="../slideMasters/slideMaster1.xml"/><Relationship Id="rId5" Type="http://schemas.openxmlformats.org/officeDocument/2006/relationships/tags" Target="../tags/tag24.xml"/><Relationship Id="rId4" Type="http://schemas.openxmlformats.org/officeDocument/2006/relationships/tags" Target="../tags/tag23.xml"/></Relationships>
</file>

<file path=ppt/slideLayouts/_rels/slideLayout30.xml.rels><?xml version="1.0" encoding="UTF-8" standalone="yes"?>
<Relationships xmlns="http://schemas.openxmlformats.org/package/2006/relationships"><Relationship Id="rId8" Type="http://schemas.openxmlformats.org/officeDocument/2006/relationships/tags" Target="../tags/tag238.xml"/><Relationship Id="rId3" Type="http://schemas.openxmlformats.org/officeDocument/2006/relationships/tags" Target="../tags/tag233.xml"/><Relationship Id="rId7" Type="http://schemas.openxmlformats.org/officeDocument/2006/relationships/tags" Target="../tags/tag237.xml"/><Relationship Id="rId2" Type="http://schemas.openxmlformats.org/officeDocument/2006/relationships/tags" Target="../tags/tag232.xml"/><Relationship Id="rId1" Type="http://schemas.openxmlformats.org/officeDocument/2006/relationships/tags" Target="../tags/tag231.xml"/><Relationship Id="rId6" Type="http://schemas.openxmlformats.org/officeDocument/2006/relationships/tags" Target="../tags/tag236.xml"/><Relationship Id="rId5" Type="http://schemas.openxmlformats.org/officeDocument/2006/relationships/tags" Target="../tags/tag235.xml"/><Relationship Id="rId4" Type="http://schemas.openxmlformats.org/officeDocument/2006/relationships/tags" Target="../tags/tag234.xml"/><Relationship Id="rId9"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8" Type="http://schemas.openxmlformats.org/officeDocument/2006/relationships/tags" Target="../tags/tag246.xml"/><Relationship Id="rId3" Type="http://schemas.openxmlformats.org/officeDocument/2006/relationships/tags" Target="../tags/tag241.xml"/><Relationship Id="rId7" Type="http://schemas.openxmlformats.org/officeDocument/2006/relationships/tags" Target="../tags/tag245.xml"/><Relationship Id="rId2" Type="http://schemas.openxmlformats.org/officeDocument/2006/relationships/tags" Target="../tags/tag240.xml"/><Relationship Id="rId1" Type="http://schemas.openxmlformats.org/officeDocument/2006/relationships/tags" Target="../tags/tag239.xml"/><Relationship Id="rId6" Type="http://schemas.openxmlformats.org/officeDocument/2006/relationships/tags" Target="../tags/tag244.xml"/><Relationship Id="rId5" Type="http://schemas.openxmlformats.org/officeDocument/2006/relationships/tags" Target="../tags/tag243.xml"/><Relationship Id="rId4" Type="http://schemas.openxmlformats.org/officeDocument/2006/relationships/tags" Target="../tags/tag242.xml"/><Relationship Id="rId9"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8" Type="http://schemas.openxmlformats.org/officeDocument/2006/relationships/tags" Target="../tags/tag254.xml"/><Relationship Id="rId3" Type="http://schemas.openxmlformats.org/officeDocument/2006/relationships/tags" Target="../tags/tag249.xml"/><Relationship Id="rId7" Type="http://schemas.openxmlformats.org/officeDocument/2006/relationships/tags" Target="../tags/tag253.xml"/><Relationship Id="rId2" Type="http://schemas.openxmlformats.org/officeDocument/2006/relationships/tags" Target="../tags/tag248.xml"/><Relationship Id="rId1" Type="http://schemas.openxmlformats.org/officeDocument/2006/relationships/tags" Target="../tags/tag247.xml"/><Relationship Id="rId6" Type="http://schemas.openxmlformats.org/officeDocument/2006/relationships/tags" Target="../tags/tag252.xml"/><Relationship Id="rId5" Type="http://schemas.openxmlformats.org/officeDocument/2006/relationships/tags" Target="../tags/tag251.xml"/><Relationship Id="rId4" Type="http://schemas.openxmlformats.org/officeDocument/2006/relationships/tags" Target="../tags/tag250.xml"/><Relationship Id="rId9"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8" Type="http://schemas.openxmlformats.org/officeDocument/2006/relationships/tags" Target="../tags/tag262.xml"/><Relationship Id="rId3" Type="http://schemas.openxmlformats.org/officeDocument/2006/relationships/tags" Target="../tags/tag257.xml"/><Relationship Id="rId7" Type="http://schemas.openxmlformats.org/officeDocument/2006/relationships/tags" Target="../tags/tag261.xml"/><Relationship Id="rId2" Type="http://schemas.openxmlformats.org/officeDocument/2006/relationships/tags" Target="../tags/tag256.xml"/><Relationship Id="rId1" Type="http://schemas.openxmlformats.org/officeDocument/2006/relationships/tags" Target="../tags/tag255.xml"/><Relationship Id="rId6" Type="http://schemas.openxmlformats.org/officeDocument/2006/relationships/tags" Target="../tags/tag260.xml"/><Relationship Id="rId5" Type="http://schemas.openxmlformats.org/officeDocument/2006/relationships/tags" Target="../tags/tag259.xml"/><Relationship Id="rId4" Type="http://schemas.openxmlformats.org/officeDocument/2006/relationships/tags" Target="../tags/tag258.xml"/><Relationship Id="rId9"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8" Type="http://schemas.openxmlformats.org/officeDocument/2006/relationships/tags" Target="../tags/tag270.xml"/><Relationship Id="rId3" Type="http://schemas.openxmlformats.org/officeDocument/2006/relationships/tags" Target="../tags/tag265.xml"/><Relationship Id="rId7" Type="http://schemas.openxmlformats.org/officeDocument/2006/relationships/tags" Target="../tags/tag269.xml"/><Relationship Id="rId2" Type="http://schemas.openxmlformats.org/officeDocument/2006/relationships/tags" Target="../tags/tag264.xml"/><Relationship Id="rId1" Type="http://schemas.openxmlformats.org/officeDocument/2006/relationships/tags" Target="../tags/tag263.xml"/><Relationship Id="rId6" Type="http://schemas.openxmlformats.org/officeDocument/2006/relationships/tags" Target="../tags/tag268.xml"/><Relationship Id="rId5" Type="http://schemas.openxmlformats.org/officeDocument/2006/relationships/tags" Target="../tags/tag267.xml"/><Relationship Id="rId4" Type="http://schemas.openxmlformats.org/officeDocument/2006/relationships/tags" Target="../tags/tag266.xml"/><Relationship Id="rId9"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8" Type="http://schemas.openxmlformats.org/officeDocument/2006/relationships/tags" Target="../tags/tag278.xml"/><Relationship Id="rId3" Type="http://schemas.openxmlformats.org/officeDocument/2006/relationships/tags" Target="../tags/tag273.xml"/><Relationship Id="rId7" Type="http://schemas.openxmlformats.org/officeDocument/2006/relationships/tags" Target="../tags/tag277.xml"/><Relationship Id="rId2" Type="http://schemas.openxmlformats.org/officeDocument/2006/relationships/tags" Target="../tags/tag272.xml"/><Relationship Id="rId1" Type="http://schemas.openxmlformats.org/officeDocument/2006/relationships/tags" Target="../tags/tag271.xml"/><Relationship Id="rId6" Type="http://schemas.openxmlformats.org/officeDocument/2006/relationships/tags" Target="../tags/tag276.xml"/><Relationship Id="rId5" Type="http://schemas.openxmlformats.org/officeDocument/2006/relationships/tags" Target="../tags/tag275.xml"/><Relationship Id="rId4" Type="http://schemas.openxmlformats.org/officeDocument/2006/relationships/tags" Target="../tags/tag274.xml"/><Relationship Id="rId9"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8" Type="http://schemas.openxmlformats.org/officeDocument/2006/relationships/tags" Target="../tags/tag286.xml"/><Relationship Id="rId3" Type="http://schemas.openxmlformats.org/officeDocument/2006/relationships/tags" Target="../tags/tag281.xml"/><Relationship Id="rId7" Type="http://schemas.openxmlformats.org/officeDocument/2006/relationships/tags" Target="../tags/tag285.xml"/><Relationship Id="rId2" Type="http://schemas.openxmlformats.org/officeDocument/2006/relationships/tags" Target="../tags/tag280.xml"/><Relationship Id="rId1" Type="http://schemas.openxmlformats.org/officeDocument/2006/relationships/tags" Target="../tags/tag279.xml"/><Relationship Id="rId6" Type="http://schemas.openxmlformats.org/officeDocument/2006/relationships/tags" Target="../tags/tag284.xml"/><Relationship Id="rId5" Type="http://schemas.openxmlformats.org/officeDocument/2006/relationships/tags" Target="../tags/tag283.xml"/><Relationship Id="rId4" Type="http://schemas.openxmlformats.org/officeDocument/2006/relationships/tags" Target="../tags/tag282.xml"/><Relationship Id="rId9"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8" Type="http://schemas.openxmlformats.org/officeDocument/2006/relationships/tags" Target="../tags/tag294.xml"/><Relationship Id="rId3" Type="http://schemas.openxmlformats.org/officeDocument/2006/relationships/tags" Target="../tags/tag289.xml"/><Relationship Id="rId7" Type="http://schemas.openxmlformats.org/officeDocument/2006/relationships/tags" Target="../tags/tag293.xml"/><Relationship Id="rId2" Type="http://schemas.openxmlformats.org/officeDocument/2006/relationships/tags" Target="../tags/tag288.xml"/><Relationship Id="rId1" Type="http://schemas.openxmlformats.org/officeDocument/2006/relationships/tags" Target="../tags/tag287.xml"/><Relationship Id="rId6" Type="http://schemas.openxmlformats.org/officeDocument/2006/relationships/tags" Target="../tags/tag292.xml"/><Relationship Id="rId5" Type="http://schemas.openxmlformats.org/officeDocument/2006/relationships/tags" Target="../tags/tag291.xml"/><Relationship Id="rId4" Type="http://schemas.openxmlformats.org/officeDocument/2006/relationships/tags" Target="../tags/tag290.xml"/><Relationship Id="rId9"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8" Type="http://schemas.openxmlformats.org/officeDocument/2006/relationships/tags" Target="../tags/tag302.xml"/><Relationship Id="rId3" Type="http://schemas.openxmlformats.org/officeDocument/2006/relationships/tags" Target="../tags/tag297.xml"/><Relationship Id="rId7" Type="http://schemas.openxmlformats.org/officeDocument/2006/relationships/tags" Target="../tags/tag301.xml"/><Relationship Id="rId2" Type="http://schemas.openxmlformats.org/officeDocument/2006/relationships/tags" Target="../tags/tag296.xml"/><Relationship Id="rId1" Type="http://schemas.openxmlformats.org/officeDocument/2006/relationships/tags" Target="../tags/tag295.xml"/><Relationship Id="rId6" Type="http://schemas.openxmlformats.org/officeDocument/2006/relationships/tags" Target="../tags/tag300.xml"/><Relationship Id="rId5" Type="http://schemas.openxmlformats.org/officeDocument/2006/relationships/tags" Target="../tags/tag299.xml"/><Relationship Id="rId4" Type="http://schemas.openxmlformats.org/officeDocument/2006/relationships/tags" Target="../tags/tag298.xml"/><Relationship Id="rId9"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8" Type="http://schemas.openxmlformats.org/officeDocument/2006/relationships/tags" Target="../tags/tag310.xml"/><Relationship Id="rId3" Type="http://schemas.openxmlformats.org/officeDocument/2006/relationships/tags" Target="../tags/tag305.xml"/><Relationship Id="rId7" Type="http://schemas.openxmlformats.org/officeDocument/2006/relationships/tags" Target="../tags/tag309.xml"/><Relationship Id="rId2" Type="http://schemas.openxmlformats.org/officeDocument/2006/relationships/tags" Target="../tags/tag304.xml"/><Relationship Id="rId1" Type="http://schemas.openxmlformats.org/officeDocument/2006/relationships/tags" Target="../tags/tag303.xml"/><Relationship Id="rId6" Type="http://schemas.openxmlformats.org/officeDocument/2006/relationships/tags" Target="../tags/tag308.xml"/><Relationship Id="rId5" Type="http://schemas.openxmlformats.org/officeDocument/2006/relationships/tags" Target="../tags/tag307.xml"/><Relationship Id="rId4" Type="http://schemas.openxmlformats.org/officeDocument/2006/relationships/tags" Target="../tags/tag306.xml"/><Relationship Id="rId9"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tags" Target="../tags/tag27.xml"/><Relationship Id="rId7" Type="http://schemas.openxmlformats.org/officeDocument/2006/relationships/slideMaster" Target="../slideMasters/slideMaster1.xml"/><Relationship Id="rId2" Type="http://schemas.openxmlformats.org/officeDocument/2006/relationships/tags" Target="../tags/tag26.xml"/><Relationship Id="rId1" Type="http://schemas.openxmlformats.org/officeDocument/2006/relationships/tags" Target="../tags/tag25.xml"/><Relationship Id="rId6" Type="http://schemas.openxmlformats.org/officeDocument/2006/relationships/tags" Target="../tags/tag30.xml"/><Relationship Id="rId5" Type="http://schemas.openxmlformats.org/officeDocument/2006/relationships/tags" Target="../tags/tag29.xml"/><Relationship Id="rId4" Type="http://schemas.openxmlformats.org/officeDocument/2006/relationships/tags" Target="../tags/tag28.xml"/></Relationships>
</file>

<file path=ppt/slideLayouts/_rels/slideLayout40.xml.rels><?xml version="1.0" encoding="UTF-8" standalone="yes"?>
<Relationships xmlns="http://schemas.openxmlformats.org/package/2006/relationships"><Relationship Id="rId8" Type="http://schemas.openxmlformats.org/officeDocument/2006/relationships/tags" Target="../tags/tag318.xml"/><Relationship Id="rId3" Type="http://schemas.openxmlformats.org/officeDocument/2006/relationships/tags" Target="../tags/tag313.xml"/><Relationship Id="rId7" Type="http://schemas.openxmlformats.org/officeDocument/2006/relationships/tags" Target="../tags/tag317.xml"/><Relationship Id="rId2" Type="http://schemas.openxmlformats.org/officeDocument/2006/relationships/tags" Target="../tags/tag312.xml"/><Relationship Id="rId1" Type="http://schemas.openxmlformats.org/officeDocument/2006/relationships/tags" Target="../tags/tag311.xml"/><Relationship Id="rId6" Type="http://schemas.openxmlformats.org/officeDocument/2006/relationships/tags" Target="../tags/tag316.xml"/><Relationship Id="rId5" Type="http://schemas.openxmlformats.org/officeDocument/2006/relationships/tags" Target="../tags/tag315.xml"/><Relationship Id="rId4" Type="http://schemas.openxmlformats.org/officeDocument/2006/relationships/tags" Target="../tags/tag314.xml"/><Relationship Id="rId9"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8" Type="http://schemas.openxmlformats.org/officeDocument/2006/relationships/tags" Target="../tags/tag326.xml"/><Relationship Id="rId3" Type="http://schemas.openxmlformats.org/officeDocument/2006/relationships/tags" Target="../tags/tag321.xml"/><Relationship Id="rId7" Type="http://schemas.openxmlformats.org/officeDocument/2006/relationships/tags" Target="../tags/tag325.xml"/><Relationship Id="rId2" Type="http://schemas.openxmlformats.org/officeDocument/2006/relationships/tags" Target="../tags/tag320.xml"/><Relationship Id="rId1" Type="http://schemas.openxmlformats.org/officeDocument/2006/relationships/tags" Target="../tags/tag319.xml"/><Relationship Id="rId6" Type="http://schemas.openxmlformats.org/officeDocument/2006/relationships/tags" Target="../tags/tag324.xml"/><Relationship Id="rId5" Type="http://schemas.openxmlformats.org/officeDocument/2006/relationships/tags" Target="../tags/tag323.xml"/><Relationship Id="rId4" Type="http://schemas.openxmlformats.org/officeDocument/2006/relationships/tags" Target="../tags/tag322.xml"/><Relationship Id="rId9"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8" Type="http://schemas.openxmlformats.org/officeDocument/2006/relationships/tags" Target="../tags/tag334.xml"/><Relationship Id="rId3" Type="http://schemas.openxmlformats.org/officeDocument/2006/relationships/tags" Target="../tags/tag329.xml"/><Relationship Id="rId7" Type="http://schemas.openxmlformats.org/officeDocument/2006/relationships/tags" Target="../tags/tag333.xml"/><Relationship Id="rId2" Type="http://schemas.openxmlformats.org/officeDocument/2006/relationships/tags" Target="../tags/tag328.xml"/><Relationship Id="rId1" Type="http://schemas.openxmlformats.org/officeDocument/2006/relationships/tags" Target="../tags/tag327.xml"/><Relationship Id="rId6" Type="http://schemas.openxmlformats.org/officeDocument/2006/relationships/tags" Target="../tags/tag332.xml"/><Relationship Id="rId5" Type="http://schemas.openxmlformats.org/officeDocument/2006/relationships/tags" Target="../tags/tag331.xml"/><Relationship Id="rId4" Type="http://schemas.openxmlformats.org/officeDocument/2006/relationships/tags" Target="../tags/tag330.xml"/><Relationship Id="rId9"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8" Type="http://schemas.openxmlformats.org/officeDocument/2006/relationships/tags" Target="../tags/tag342.xml"/><Relationship Id="rId3" Type="http://schemas.openxmlformats.org/officeDocument/2006/relationships/tags" Target="../tags/tag337.xml"/><Relationship Id="rId7" Type="http://schemas.openxmlformats.org/officeDocument/2006/relationships/tags" Target="../tags/tag341.xml"/><Relationship Id="rId2" Type="http://schemas.openxmlformats.org/officeDocument/2006/relationships/tags" Target="../tags/tag336.xml"/><Relationship Id="rId1" Type="http://schemas.openxmlformats.org/officeDocument/2006/relationships/tags" Target="../tags/tag335.xml"/><Relationship Id="rId6" Type="http://schemas.openxmlformats.org/officeDocument/2006/relationships/tags" Target="../tags/tag340.xml"/><Relationship Id="rId5" Type="http://schemas.openxmlformats.org/officeDocument/2006/relationships/tags" Target="../tags/tag339.xml"/><Relationship Id="rId4" Type="http://schemas.openxmlformats.org/officeDocument/2006/relationships/tags" Target="../tags/tag338.xml"/><Relationship Id="rId9"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8" Type="http://schemas.openxmlformats.org/officeDocument/2006/relationships/tags" Target="../tags/tag350.xml"/><Relationship Id="rId3" Type="http://schemas.openxmlformats.org/officeDocument/2006/relationships/tags" Target="../tags/tag345.xml"/><Relationship Id="rId7" Type="http://schemas.openxmlformats.org/officeDocument/2006/relationships/tags" Target="../tags/tag349.xml"/><Relationship Id="rId2" Type="http://schemas.openxmlformats.org/officeDocument/2006/relationships/tags" Target="../tags/tag344.xml"/><Relationship Id="rId1" Type="http://schemas.openxmlformats.org/officeDocument/2006/relationships/tags" Target="../tags/tag343.xml"/><Relationship Id="rId6" Type="http://schemas.openxmlformats.org/officeDocument/2006/relationships/tags" Target="../tags/tag348.xml"/><Relationship Id="rId5" Type="http://schemas.openxmlformats.org/officeDocument/2006/relationships/tags" Target="../tags/tag347.xml"/><Relationship Id="rId4" Type="http://schemas.openxmlformats.org/officeDocument/2006/relationships/tags" Target="../tags/tag346.xml"/><Relationship Id="rId9"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8" Type="http://schemas.openxmlformats.org/officeDocument/2006/relationships/tags" Target="../tags/tag358.xml"/><Relationship Id="rId3" Type="http://schemas.openxmlformats.org/officeDocument/2006/relationships/tags" Target="../tags/tag353.xml"/><Relationship Id="rId7" Type="http://schemas.openxmlformats.org/officeDocument/2006/relationships/tags" Target="../tags/tag357.xml"/><Relationship Id="rId2" Type="http://schemas.openxmlformats.org/officeDocument/2006/relationships/tags" Target="../tags/tag352.xml"/><Relationship Id="rId1" Type="http://schemas.openxmlformats.org/officeDocument/2006/relationships/tags" Target="../tags/tag351.xml"/><Relationship Id="rId6" Type="http://schemas.openxmlformats.org/officeDocument/2006/relationships/tags" Target="../tags/tag356.xml"/><Relationship Id="rId5" Type="http://schemas.openxmlformats.org/officeDocument/2006/relationships/tags" Target="../tags/tag355.xml"/><Relationship Id="rId4" Type="http://schemas.openxmlformats.org/officeDocument/2006/relationships/tags" Target="../tags/tag354.xml"/><Relationship Id="rId9"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8" Type="http://schemas.openxmlformats.org/officeDocument/2006/relationships/tags" Target="../tags/tag366.xml"/><Relationship Id="rId3" Type="http://schemas.openxmlformats.org/officeDocument/2006/relationships/tags" Target="../tags/tag361.xml"/><Relationship Id="rId7" Type="http://schemas.openxmlformats.org/officeDocument/2006/relationships/tags" Target="../tags/tag365.xml"/><Relationship Id="rId2" Type="http://schemas.openxmlformats.org/officeDocument/2006/relationships/tags" Target="../tags/tag360.xml"/><Relationship Id="rId1" Type="http://schemas.openxmlformats.org/officeDocument/2006/relationships/tags" Target="../tags/tag359.xml"/><Relationship Id="rId6" Type="http://schemas.openxmlformats.org/officeDocument/2006/relationships/tags" Target="../tags/tag364.xml"/><Relationship Id="rId5" Type="http://schemas.openxmlformats.org/officeDocument/2006/relationships/tags" Target="../tags/tag363.xml"/><Relationship Id="rId4" Type="http://schemas.openxmlformats.org/officeDocument/2006/relationships/tags" Target="../tags/tag362.xml"/><Relationship Id="rId9"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8" Type="http://schemas.openxmlformats.org/officeDocument/2006/relationships/tags" Target="../tags/tag374.xml"/><Relationship Id="rId3" Type="http://schemas.openxmlformats.org/officeDocument/2006/relationships/tags" Target="../tags/tag369.xml"/><Relationship Id="rId7" Type="http://schemas.openxmlformats.org/officeDocument/2006/relationships/tags" Target="../tags/tag373.xml"/><Relationship Id="rId2" Type="http://schemas.openxmlformats.org/officeDocument/2006/relationships/tags" Target="../tags/tag368.xml"/><Relationship Id="rId1" Type="http://schemas.openxmlformats.org/officeDocument/2006/relationships/tags" Target="../tags/tag367.xml"/><Relationship Id="rId6" Type="http://schemas.openxmlformats.org/officeDocument/2006/relationships/tags" Target="../tags/tag372.xml"/><Relationship Id="rId5" Type="http://schemas.openxmlformats.org/officeDocument/2006/relationships/tags" Target="../tags/tag371.xml"/><Relationship Id="rId4" Type="http://schemas.openxmlformats.org/officeDocument/2006/relationships/tags" Target="../tags/tag370.xml"/><Relationship Id="rId9"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8" Type="http://schemas.openxmlformats.org/officeDocument/2006/relationships/tags" Target="../tags/tag382.xml"/><Relationship Id="rId3" Type="http://schemas.openxmlformats.org/officeDocument/2006/relationships/tags" Target="../tags/tag377.xml"/><Relationship Id="rId7" Type="http://schemas.openxmlformats.org/officeDocument/2006/relationships/tags" Target="../tags/tag381.xml"/><Relationship Id="rId2" Type="http://schemas.openxmlformats.org/officeDocument/2006/relationships/tags" Target="../tags/tag376.xml"/><Relationship Id="rId1" Type="http://schemas.openxmlformats.org/officeDocument/2006/relationships/tags" Target="../tags/tag375.xml"/><Relationship Id="rId6" Type="http://schemas.openxmlformats.org/officeDocument/2006/relationships/tags" Target="../tags/tag380.xml"/><Relationship Id="rId5" Type="http://schemas.openxmlformats.org/officeDocument/2006/relationships/tags" Target="../tags/tag379.xml"/><Relationship Id="rId4" Type="http://schemas.openxmlformats.org/officeDocument/2006/relationships/tags" Target="../tags/tag378.xml"/><Relationship Id="rId9"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8" Type="http://schemas.openxmlformats.org/officeDocument/2006/relationships/tags" Target="../tags/tag390.xml"/><Relationship Id="rId3" Type="http://schemas.openxmlformats.org/officeDocument/2006/relationships/tags" Target="../tags/tag385.xml"/><Relationship Id="rId7" Type="http://schemas.openxmlformats.org/officeDocument/2006/relationships/tags" Target="../tags/tag389.xml"/><Relationship Id="rId2" Type="http://schemas.openxmlformats.org/officeDocument/2006/relationships/tags" Target="../tags/tag384.xml"/><Relationship Id="rId1" Type="http://schemas.openxmlformats.org/officeDocument/2006/relationships/tags" Target="../tags/tag383.xml"/><Relationship Id="rId6" Type="http://schemas.openxmlformats.org/officeDocument/2006/relationships/tags" Target="../tags/tag388.xml"/><Relationship Id="rId5" Type="http://schemas.openxmlformats.org/officeDocument/2006/relationships/tags" Target="../tags/tag387.xml"/><Relationship Id="rId4" Type="http://schemas.openxmlformats.org/officeDocument/2006/relationships/tags" Target="../tags/tag386.xml"/><Relationship Id="rId9"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8" Type="http://schemas.openxmlformats.org/officeDocument/2006/relationships/tags" Target="../tags/tag38.xml"/><Relationship Id="rId3" Type="http://schemas.openxmlformats.org/officeDocument/2006/relationships/tags" Target="../tags/tag33.xml"/><Relationship Id="rId7" Type="http://schemas.openxmlformats.org/officeDocument/2006/relationships/tags" Target="../tags/tag37.xml"/><Relationship Id="rId2" Type="http://schemas.openxmlformats.org/officeDocument/2006/relationships/tags" Target="../tags/tag32.xml"/><Relationship Id="rId1" Type="http://schemas.openxmlformats.org/officeDocument/2006/relationships/tags" Target="../tags/tag31.xml"/><Relationship Id="rId6" Type="http://schemas.openxmlformats.org/officeDocument/2006/relationships/tags" Target="../tags/tag36.xml"/><Relationship Id="rId5" Type="http://schemas.openxmlformats.org/officeDocument/2006/relationships/tags" Target="../tags/tag35.xml"/><Relationship Id="rId4" Type="http://schemas.openxmlformats.org/officeDocument/2006/relationships/tags" Target="../tags/tag34.xml"/><Relationship Id="rId9"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8" Type="http://schemas.openxmlformats.org/officeDocument/2006/relationships/tags" Target="../tags/tag398.xml"/><Relationship Id="rId3" Type="http://schemas.openxmlformats.org/officeDocument/2006/relationships/tags" Target="../tags/tag393.xml"/><Relationship Id="rId7" Type="http://schemas.openxmlformats.org/officeDocument/2006/relationships/tags" Target="../tags/tag397.xml"/><Relationship Id="rId2" Type="http://schemas.openxmlformats.org/officeDocument/2006/relationships/tags" Target="../tags/tag392.xml"/><Relationship Id="rId1" Type="http://schemas.openxmlformats.org/officeDocument/2006/relationships/tags" Target="../tags/tag391.xml"/><Relationship Id="rId6" Type="http://schemas.openxmlformats.org/officeDocument/2006/relationships/tags" Target="../tags/tag396.xml"/><Relationship Id="rId5" Type="http://schemas.openxmlformats.org/officeDocument/2006/relationships/tags" Target="../tags/tag395.xml"/><Relationship Id="rId4" Type="http://schemas.openxmlformats.org/officeDocument/2006/relationships/tags" Target="../tags/tag394.xml"/><Relationship Id="rId9"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8" Type="http://schemas.openxmlformats.org/officeDocument/2006/relationships/tags" Target="../tags/tag406.xml"/><Relationship Id="rId3" Type="http://schemas.openxmlformats.org/officeDocument/2006/relationships/tags" Target="../tags/tag401.xml"/><Relationship Id="rId7" Type="http://schemas.openxmlformats.org/officeDocument/2006/relationships/tags" Target="../tags/tag405.xml"/><Relationship Id="rId2" Type="http://schemas.openxmlformats.org/officeDocument/2006/relationships/tags" Target="../tags/tag400.xml"/><Relationship Id="rId1" Type="http://schemas.openxmlformats.org/officeDocument/2006/relationships/tags" Target="../tags/tag399.xml"/><Relationship Id="rId6" Type="http://schemas.openxmlformats.org/officeDocument/2006/relationships/tags" Target="../tags/tag404.xml"/><Relationship Id="rId5" Type="http://schemas.openxmlformats.org/officeDocument/2006/relationships/tags" Target="../tags/tag403.xml"/><Relationship Id="rId4" Type="http://schemas.openxmlformats.org/officeDocument/2006/relationships/tags" Target="../tags/tag402.xml"/><Relationship Id="rId9"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8" Type="http://schemas.openxmlformats.org/officeDocument/2006/relationships/tags" Target="../tags/tag414.xml"/><Relationship Id="rId3" Type="http://schemas.openxmlformats.org/officeDocument/2006/relationships/tags" Target="../tags/tag409.xml"/><Relationship Id="rId7" Type="http://schemas.openxmlformats.org/officeDocument/2006/relationships/tags" Target="../tags/tag413.xml"/><Relationship Id="rId2" Type="http://schemas.openxmlformats.org/officeDocument/2006/relationships/tags" Target="../tags/tag408.xml"/><Relationship Id="rId1" Type="http://schemas.openxmlformats.org/officeDocument/2006/relationships/tags" Target="../tags/tag407.xml"/><Relationship Id="rId6" Type="http://schemas.openxmlformats.org/officeDocument/2006/relationships/tags" Target="../tags/tag412.xml"/><Relationship Id="rId5" Type="http://schemas.openxmlformats.org/officeDocument/2006/relationships/tags" Target="../tags/tag411.xml"/><Relationship Id="rId4" Type="http://schemas.openxmlformats.org/officeDocument/2006/relationships/tags" Target="../tags/tag410.xml"/><Relationship Id="rId9"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8" Type="http://schemas.openxmlformats.org/officeDocument/2006/relationships/tags" Target="../tags/tag422.xml"/><Relationship Id="rId3" Type="http://schemas.openxmlformats.org/officeDocument/2006/relationships/tags" Target="../tags/tag417.xml"/><Relationship Id="rId7" Type="http://schemas.openxmlformats.org/officeDocument/2006/relationships/tags" Target="../tags/tag421.xml"/><Relationship Id="rId2" Type="http://schemas.openxmlformats.org/officeDocument/2006/relationships/tags" Target="../tags/tag416.xml"/><Relationship Id="rId1" Type="http://schemas.openxmlformats.org/officeDocument/2006/relationships/tags" Target="../tags/tag415.xml"/><Relationship Id="rId6" Type="http://schemas.openxmlformats.org/officeDocument/2006/relationships/tags" Target="../tags/tag420.xml"/><Relationship Id="rId5" Type="http://schemas.openxmlformats.org/officeDocument/2006/relationships/tags" Target="../tags/tag419.xml"/><Relationship Id="rId4" Type="http://schemas.openxmlformats.org/officeDocument/2006/relationships/tags" Target="../tags/tag418.xml"/><Relationship Id="rId9"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8" Type="http://schemas.openxmlformats.org/officeDocument/2006/relationships/tags" Target="../tags/tag430.xml"/><Relationship Id="rId3" Type="http://schemas.openxmlformats.org/officeDocument/2006/relationships/tags" Target="../tags/tag425.xml"/><Relationship Id="rId7" Type="http://schemas.openxmlformats.org/officeDocument/2006/relationships/tags" Target="../tags/tag429.xml"/><Relationship Id="rId2" Type="http://schemas.openxmlformats.org/officeDocument/2006/relationships/tags" Target="../tags/tag424.xml"/><Relationship Id="rId1" Type="http://schemas.openxmlformats.org/officeDocument/2006/relationships/tags" Target="../tags/tag423.xml"/><Relationship Id="rId6" Type="http://schemas.openxmlformats.org/officeDocument/2006/relationships/tags" Target="../tags/tag428.xml"/><Relationship Id="rId5" Type="http://schemas.openxmlformats.org/officeDocument/2006/relationships/tags" Target="../tags/tag427.xml"/><Relationship Id="rId4" Type="http://schemas.openxmlformats.org/officeDocument/2006/relationships/tags" Target="../tags/tag426.xml"/><Relationship Id="rId9"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8" Type="http://schemas.openxmlformats.org/officeDocument/2006/relationships/tags" Target="../tags/tag438.xml"/><Relationship Id="rId3" Type="http://schemas.openxmlformats.org/officeDocument/2006/relationships/tags" Target="../tags/tag433.xml"/><Relationship Id="rId7" Type="http://schemas.openxmlformats.org/officeDocument/2006/relationships/tags" Target="../tags/tag437.xml"/><Relationship Id="rId2" Type="http://schemas.openxmlformats.org/officeDocument/2006/relationships/tags" Target="../tags/tag432.xml"/><Relationship Id="rId1" Type="http://schemas.openxmlformats.org/officeDocument/2006/relationships/tags" Target="../tags/tag431.xml"/><Relationship Id="rId6" Type="http://schemas.openxmlformats.org/officeDocument/2006/relationships/tags" Target="../tags/tag436.xml"/><Relationship Id="rId5" Type="http://schemas.openxmlformats.org/officeDocument/2006/relationships/tags" Target="../tags/tag435.xml"/><Relationship Id="rId4" Type="http://schemas.openxmlformats.org/officeDocument/2006/relationships/tags" Target="../tags/tag434.xml"/><Relationship Id="rId9"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8" Type="http://schemas.openxmlformats.org/officeDocument/2006/relationships/tags" Target="../tags/tag446.xml"/><Relationship Id="rId3" Type="http://schemas.openxmlformats.org/officeDocument/2006/relationships/tags" Target="../tags/tag441.xml"/><Relationship Id="rId7" Type="http://schemas.openxmlformats.org/officeDocument/2006/relationships/tags" Target="../tags/tag445.xml"/><Relationship Id="rId2" Type="http://schemas.openxmlformats.org/officeDocument/2006/relationships/tags" Target="../tags/tag440.xml"/><Relationship Id="rId1" Type="http://schemas.openxmlformats.org/officeDocument/2006/relationships/tags" Target="../tags/tag439.xml"/><Relationship Id="rId6" Type="http://schemas.openxmlformats.org/officeDocument/2006/relationships/tags" Target="../tags/tag444.xml"/><Relationship Id="rId5" Type="http://schemas.openxmlformats.org/officeDocument/2006/relationships/tags" Target="../tags/tag443.xml"/><Relationship Id="rId4" Type="http://schemas.openxmlformats.org/officeDocument/2006/relationships/tags" Target="../tags/tag442.xml"/><Relationship Id="rId9"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8" Type="http://schemas.openxmlformats.org/officeDocument/2006/relationships/tags" Target="../tags/tag454.xml"/><Relationship Id="rId3" Type="http://schemas.openxmlformats.org/officeDocument/2006/relationships/tags" Target="../tags/tag449.xml"/><Relationship Id="rId7" Type="http://schemas.openxmlformats.org/officeDocument/2006/relationships/tags" Target="../tags/tag453.xml"/><Relationship Id="rId2" Type="http://schemas.openxmlformats.org/officeDocument/2006/relationships/tags" Target="../tags/tag448.xml"/><Relationship Id="rId1" Type="http://schemas.openxmlformats.org/officeDocument/2006/relationships/tags" Target="../tags/tag447.xml"/><Relationship Id="rId6" Type="http://schemas.openxmlformats.org/officeDocument/2006/relationships/tags" Target="../tags/tag452.xml"/><Relationship Id="rId5" Type="http://schemas.openxmlformats.org/officeDocument/2006/relationships/tags" Target="../tags/tag451.xml"/><Relationship Id="rId4" Type="http://schemas.openxmlformats.org/officeDocument/2006/relationships/tags" Target="../tags/tag450.xml"/><Relationship Id="rId9"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8" Type="http://schemas.openxmlformats.org/officeDocument/2006/relationships/tags" Target="../tags/tag462.xml"/><Relationship Id="rId3" Type="http://schemas.openxmlformats.org/officeDocument/2006/relationships/tags" Target="../tags/tag457.xml"/><Relationship Id="rId7" Type="http://schemas.openxmlformats.org/officeDocument/2006/relationships/tags" Target="../tags/tag461.xml"/><Relationship Id="rId2" Type="http://schemas.openxmlformats.org/officeDocument/2006/relationships/tags" Target="../tags/tag456.xml"/><Relationship Id="rId1" Type="http://schemas.openxmlformats.org/officeDocument/2006/relationships/tags" Target="../tags/tag455.xml"/><Relationship Id="rId6" Type="http://schemas.openxmlformats.org/officeDocument/2006/relationships/tags" Target="../tags/tag460.xml"/><Relationship Id="rId5" Type="http://schemas.openxmlformats.org/officeDocument/2006/relationships/tags" Target="../tags/tag459.xml"/><Relationship Id="rId4" Type="http://schemas.openxmlformats.org/officeDocument/2006/relationships/tags" Target="../tags/tag458.xml"/><Relationship Id="rId9"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8" Type="http://schemas.openxmlformats.org/officeDocument/2006/relationships/tags" Target="../tags/tag470.xml"/><Relationship Id="rId3" Type="http://schemas.openxmlformats.org/officeDocument/2006/relationships/tags" Target="../tags/tag465.xml"/><Relationship Id="rId7" Type="http://schemas.openxmlformats.org/officeDocument/2006/relationships/tags" Target="../tags/tag469.xml"/><Relationship Id="rId2" Type="http://schemas.openxmlformats.org/officeDocument/2006/relationships/tags" Target="../tags/tag464.xml"/><Relationship Id="rId1" Type="http://schemas.openxmlformats.org/officeDocument/2006/relationships/tags" Target="../tags/tag463.xml"/><Relationship Id="rId6" Type="http://schemas.openxmlformats.org/officeDocument/2006/relationships/tags" Target="../tags/tag468.xml"/><Relationship Id="rId5" Type="http://schemas.openxmlformats.org/officeDocument/2006/relationships/tags" Target="../tags/tag467.xml"/><Relationship Id="rId4" Type="http://schemas.openxmlformats.org/officeDocument/2006/relationships/tags" Target="../tags/tag466.xml"/><Relationship Id="rId9"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8" Type="http://schemas.openxmlformats.org/officeDocument/2006/relationships/tags" Target="../tags/tag46.xml"/><Relationship Id="rId3" Type="http://schemas.openxmlformats.org/officeDocument/2006/relationships/tags" Target="../tags/tag41.xml"/><Relationship Id="rId7" Type="http://schemas.openxmlformats.org/officeDocument/2006/relationships/tags" Target="../tags/tag45.xml"/><Relationship Id="rId2" Type="http://schemas.openxmlformats.org/officeDocument/2006/relationships/tags" Target="../tags/tag40.xml"/><Relationship Id="rId1" Type="http://schemas.openxmlformats.org/officeDocument/2006/relationships/tags" Target="../tags/tag39.xml"/><Relationship Id="rId6" Type="http://schemas.openxmlformats.org/officeDocument/2006/relationships/tags" Target="../tags/tag44.xml"/><Relationship Id="rId5" Type="http://schemas.openxmlformats.org/officeDocument/2006/relationships/tags" Target="../tags/tag43.xml"/><Relationship Id="rId4" Type="http://schemas.openxmlformats.org/officeDocument/2006/relationships/tags" Target="../tags/tag42.xml"/><Relationship Id="rId9"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8" Type="http://schemas.openxmlformats.org/officeDocument/2006/relationships/tags" Target="../tags/tag478.xml"/><Relationship Id="rId3" Type="http://schemas.openxmlformats.org/officeDocument/2006/relationships/tags" Target="../tags/tag473.xml"/><Relationship Id="rId7" Type="http://schemas.openxmlformats.org/officeDocument/2006/relationships/tags" Target="../tags/tag477.xml"/><Relationship Id="rId2" Type="http://schemas.openxmlformats.org/officeDocument/2006/relationships/tags" Target="../tags/tag472.xml"/><Relationship Id="rId1" Type="http://schemas.openxmlformats.org/officeDocument/2006/relationships/tags" Target="../tags/tag471.xml"/><Relationship Id="rId6" Type="http://schemas.openxmlformats.org/officeDocument/2006/relationships/tags" Target="../tags/tag476.xml"/><Relationship Id="rId5" Type="http://schemas.openxmlformats.org/officeDocument/2006/relationships/tags" Target="../tags/tag475.xml"/><Relationship Id="rId4" Type="http://schemas.openxmlformats.org/officeDocument/2006/relationships/tags" Target="../tags/tag474.xml"/><Relationship Id="rId9"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8" Type="http://schemas.openxmlformats.org/officeDocument/2006/relationships/tags" Target="../tags/tag486.xml"/><Relationship Id="rId3" Type="http://schemas.openxmlformats.org/officeDocument/2006/relationships/tags" Target="../tags/tag481.xml"/><Relationship Id="rId7" Type="http://schemas.openxmlformats.org/officeDocument/2006/relationships/tags" Target="../tags/tag485.xml"/><Relationship Id="rId2" Type="http://schemas.openxmlformats.org/officeDocument/2006/relationships/tags" Target="../tags/tag480.xml"/><Relationship Id="rId1" Type="http://schemas.openxmlformats.org/officeDocument/2006/relationships/tags" Target="../tags/tag479.xml"/><Relationship Id="rId6" Type="http://schemas.openxmlformats.org/officeDocument/2006/relationships/tags" Target="../tags/tag484.xml"/><Relationship Id="rId5" Type="http://schemas.openxmlformats.org/officeDocument/2006/relationships/tags" Target="../tags/tag483.xml"/><Relationship Id="rId4" Type="http://schemas.openxmlformats.org/officeDocument/2006/relationships/tags" Target="../tags/tag482.xml"/><Relationship Id="rId9"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8" Type="http://schemas.openxmlformats.org/officeDocument/2006/relationships/tags" Target="../tags/tag494.xml"/><Relationship Id="rId3" Type="http://schemas.openxmlformats.org/officeDocument/2006/relationships/tags" Target="../tags/tag489.xml"/><Relationship Id="rId7" Type="http://schemas.openxmlformats.org/officeDocument/2006/relationships/tags" Target="../tags/tag493.xml"/><Relationship Id="rId2" Type="http://schemas.openxmlformats.org/officeDocument/2006/relationships/tags" Target="../tags/tag488.xml"/><Relationship Id="rId1" Type="http://schemas.openxmlformats.org/officeDocument/2006/relationships/tags" Target="../tags/tag487.xml"/><Relationship Id="rId6" Type="http://schemas.openxmlformats.org/officeDocument/2006/relationships/tags" Target="../tags/tag492.xml"/><Relationship Id="rId5" Type="http://schemas.openxmlformats.org/officeDocument/2006/relationships/tags" Target="../tags/tag491.xml"/><Relationship Id="rId4" Type="http://schemas.openxmlformats.org/officeDocument/2006/relationships/tags" Target="../tags/tag490.xml"/><Relationship Id="rId9"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8" Type="http://schemas.openxmlformats.org/officeDocument/2006/relationships/tags" Target="../tags/tag502.xml"/><Relationship Id="rId3" Type="http://schemas.openxmlformats.org/officeDocument/2006/relationships/tags" Target="../tags/tag497.xml"/><Relationship Id="rId7" Type="http://schemas.openxmlformats.org/officeDocument/2006/relationships/tags" Target="../tags/tag501.xml"/><Relationship Id="rId2" Type="http://schemas.openxmlformats.org/officeDocument/2006/relationships/tags" Target="../tags/tag496.xml"/><Relationship Id="rId1" Type="http://schemas.openxmlformats.org/officeDocument/2006/relationships/tags" Target="../tags/tag495.xml"/><Relationship Id="rId6" Type="http://schemas.openxmlformats.org/officeDocument/2006/relationships/tags" Target="../tags/tag500.xml"/><Relationship Id="rId5" Type="http://schemas.openxmlformats.org/officeDocument/2006/relationships/tags" Target="../tags/tag499.xml"/><Relationship Id="rId4" Type="http://schemas.openxmlformats.org/officeDocument/2006/relationships/tags" Target="../tags/tag498.xml"/><Relationship Id="rId9"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8" Type="http://schemas.openxmlformats.org/officeDocument/2006/relationships/tags" Target="../tags/tag510.xml"/><Relationship Id="rId3" Type="http://schemas.openxmlformats.org/officeDocument/2006/relationships/tags" Target="../tags/tag505.xml"/><Relationship Id="rId7" Type="http://schemas.openxmlformats.org/officeDocument/2006/relationships/tags" Target="../tags/tag509.xml"/><Relationship Id="rId2" Type="http://schemas.openxmlformats.org/officeDocument/2006/relationships/tags" Target="../tags/tag504.xml"/><Relationship Id="rId1" Type="http://schemas.openxmlformats.org/officeDocument/2006/relationships/tags" Target="../tags/tag503.xml"/><Relationship Id="rId6" Type="http://schemas.openxmlformats.org/officeDocument/2006/relationships/tags" Target="../tags/tag508.xml"/><Relationship Id="rId5" Type="http://schemas.openxmlformats.org/officeDocument/2006/relationships/tags" Target="../tags/tag507.xml"/><Relationship Id="rId4" Type="http://schemas.openxmlformats.org/officeDocument/2006/relationships/tags" Target="../tags/tag506.xml"/><Relationship Id="rId9"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8" Type="http://schemas.openxmlformats.org/officeDocument/2006/relationships/tags" Target="../tags/tag518.xml"/><Relationship Id="rId3" Type="http://schemas.openxmlformats.org/officeDocument/2006/relationships/tags" Target="../tags/tag513.xml"/><Relationship Id="rId7" Type="http://schemas.openxmlformats.org/officeDocument/2006/relationships/tags" Target="../tags/tag517.xml"/><Relationship Id="rId2" Type="http://schemas.openxmlformats.org/officeDocument/2006/relationships/tags" Target="../tags/tag512.xml"/><Relationship Id="rId1" Type="http://schemas.openxmlformats.org/officeDocument/2006/relationships/tags" Target="../tags/tag511.xml"/><Relationship Id="rId6" Type="http://schemas.openxmlformats.org/officeDocument/2006/relationships/tags" Target="../tags/tag516.xml"/><Relationship Id="rId5" Type="http://schemas.openxmlformats.org/officeDocument/2006/relationships/tags" Target="../tags/tag515.xml"/><Relationship Id="rId4" Type="http://schemas.openxmlformats.org/officeDocument/2006/relationships/tags" Target="../tags/tag514.xml"/><Relationship Id="rId9"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8" Type="http://schemas.openxmlformats.org/officeDocument/2006/relationships/tags" Target="../tags/tag526.xml"/><Relationship Id="rId3" Type="http://schemas.openxmlformats.org/officeDocument/2006/relationships/tags" Target="../tags/tag521.xml"/><Relationship Id="rId7" Type="http://schemas.openxmlformats.org/officeDocument/2006/relationships/tags" Target="../tags/tag525.xml"/><Relationship Id="rId2" Type="http://schemas.openxmlformats.org/officeDocument/2006/relationships/tags" Target="../tags/tag520.xml"/><Relationship Id="rId1" Type="http://schemas.openxmlformats.org/officeDocument/2006/relationships/tags" Target="../tags/tag519.xml"/><Relationship Id="rId6" Type="http://schemas.openxmlformats.org/officeDocument/2006/relationships/tags" Target="../tags/tag524.xml"/><Relationship Id="rId5" Type="http://schemas.openxmlformats.org/officeDocument/2006/relationships/tags" Target="../tags/tag523.xml"/><Relationship Id="rId4" Type="http://schemas.openxmlformats.org/officeDocument/2006/relationships/tags" Target="../tags/tag522.xml"/><Relationship Id="rId9"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8" Type="http://schemas.openxmlformats.org/officeDocument/2006/relationships/tags" Target="../tags/tag534.xml"/><Relationship Id="rId3" Type="http://schemas.openxmlformats.org/officeDocument/2006/relationships/tags" Target="../tags/tag529.xml"/><Relationship Id="rId7" Type="http://schemas.openxmlformats.org/officeDocument/2006/relationships/tags" Target="../tags/tag533.xml"/><Relationship Id="rId2" Type="http://schemas.openxmlformats.org/officeDocument/2006/relationships/tags" Target="../tags/tag528.xml"/><Relationship Id="rId1" Type="http://schemas.openxmlformats.org/officeDocument/2006/relationships/tags" Target="../tags/tag527.xml"/><Relationship Id="rId6" Type="http://schemas.openxmlformats.org/officeDocument/2006/relationships/tags" Target="../tags/tag532.xml"/><Relationship Id="rId5" Type="http://schemas.openxmlformats.org/officeDocument/2006/relationships/tags" Target="../tags/tag531.xml"/><Relationship Id="rId4" Type="http://schemas.openxmlformats.org/officeDocument/2006/relationships/tags" Target="../tags/tag530.xml"/><Relationship Id="rId9"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8" Type="http://schemas.openxmlformats.org/officeDocument/2006/relationships/tags" Target="../tags/tag542.xml"/><Relationship Id="rId3" Type="http://schemas.openxmlformats.org/officeDocument/2006/relationships/tags" Target="../tags/tag537.xml"/><Relationship Id="rId7" Type="http://schemas.openxmlformats.org/officeDocument/2006/relationships/tags" Target="../tags/tag541.xml"/><Relationship Id="rId2" Type="http://schemas.openxmlformats.org/officeDocument/2006/relationships/tags" Target="../tags/tag536.xml"/><Relationship Id="rId1" Type="http://schemas.openxmlformats.org/officeDocument/2006/relationships/tags" Target="../tags/tag535.xml"/><Relationship Id="rId6" Type="http://schemas.openxmlformats.org/officeDocument/2006/relationships/tags" Target="../tags/tag540.xml"/><Relationship Id="rId5" Type="http://schemas.openxmlformats.org/officeDocument/2006/relationships/tags" Target="../tags/tag539.xml"/><Relationship Id="rId4" Type="http://schemas.openxmlformats.org/officeDocument/2006/relationships/tags" Target="../tags/tag538.xml"/><Relationship Id="rId9"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8" Type="http://schemas.openxmlformats.org/officeDocument/2006/relationships/tags" Target="../tags/tag550.xml"/><Relationship Id="rId3" Type="http://schemas.openxmlformats.org/officeDocument/2006/relationships/tags" Target="../tags/tag545.xml"/><Relationship Id="rId7" Type="http://schemas.openxmlformats.org/officeDocument/2006/relationships/tags" Target="../tags/tag549.xml"/><Relationship Id="rId2" Type="http://schemas.openxmlformats.org/officeDocument/2006/relationships/tags" Target="../tags/tag544.xml"/><Relationship Id="rId1" Type="http://schemas.openxmlformats.org/officeDocument/2006/relationships/tags" Target="../tags/tag543.xml"/><Relationship Id="rId6" Type="http://schemas.openxmlformats.org/officeDocument/2006/relationships/tags" Target="../tags/tag548.xml"/><Relationship Id="rId5" Type="http://schemas.openxmlformats.org/officeDocument/2006/relationships/tags" Target="../tags/tag547.xml"/><Relationship Id="rId4" Type="http://schemas.openxmlformats.org/officeDocument/2006/relationships/tags" Target="../tags/tag546.xml"/><Relationship Id="rId9"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8" Type="http://schemas.openxmlformats.org/officeDocument/2006/relationships/tags" Target="../tags/tag54.xml"/><Relationship Id="rId3" Type="http://schemas.openxmlformats.org/officeDocument/2006/relationships/tags" Target="../tags/tag49.xml"/><Relationship Id="rId7" Type="http://schemas.openxmlformats.org/officeDocument/2006/relationships/tags" Target="../tags/tag53.xml"/><Relationship Id="rId2" Type="http://schemas.openxmlformats.org/officeDocument/2006/relationships/tags" Target="../tags/tag48.xml"/><Relationship Id="rId1" Type="http://schemas.openxmlformats.org/officeDocument/2006/relationships/tags" Target="../tags/tag47.xml"/><Relationship Id="rId6" Type="http://schemas.openxmlformats.org/officeDocument/2006/relationships/tags" Target="../tags/tag52.xml"/><Relationship Id="rId5" Type="http://schemas.openxmlformats.org/officeDocument/2006/relationships/tags" Target="../tags/tag51.xml"/><Relationship Id="rId4" Type="http://schemas.openxmlformats.org/officeDocument/2006/relationships/tags" Target="../tags/tag50.xml"/><Relationship Id="rId9"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8" Type="http://schemas.openxmlformats.org/officeDocument/2006/relationships/tags" Target="../tags/tag558.xml"/><Relationship Id="rId3" Type="http://schemas.openxmlformats.org/officeDocument/2006/relationships/tags" Target="../tags/tag553.xml"/><Relationship Id="rId7" Type="http://schemas.openxmlformats.org/officeDocument/2006/relationships/tags" Target="../tags/tag557.xml"/><Relationship Id="rId2" Type="http://schemas.openxmlformats.org/officeDocument/2006/relationships/tags" Target="../tags/tag552.xml"/><Relationship Id="rId1" Type="http://schemas.openxmlformats.org/officeDocument/2006/relationships/tags" Target="../tags/tag551.xml"/><Relationship Id="rId6" Type="http://schemas.openxmlformats.org/officeDocument/2006/relationships/tags" Target="../tags/tag556.xml"/><Relationship Id="rId5" Type="http://schemas.openxmlformats.org/officeDocument/2006/relationships/tags" Target="../tags/tag555.xml"/><Relationship Id="rId4" Type="http://schemas.openxmlformats.org/officeDocument/2006/relationships/tags" Target="../tags/tag554.xml"/><Relationship Id="rId9"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8" Type="http://schemas.openxmlformats.org/officeDocument/2006/relationships/tags" Target="../tags/tag566.xml"/><Relationship Id="rId3" Type="http://schemas.openxmlformats.org/officeDocument/2006/relationships/tags" Target="../tags/tag561.xml"/><Relationship Id="rId7" Type="http://schemas.openxmlformats.org/officeDocument/2006/relationships/tags" Target="../tags/tag565.xml"/><Relationship Id="rId2" Type="http://schemas.openxmlformats.org/officeDocument/2006/relationships/tags" Target="../tags/tag560.xml"/><Relationship Id="rId1" Type="http://schemas.openxmlformats.org/officeDocument/2006/relationships/tags" Target="../tags/tag559.xml"/><Relationship Id="rId6" Type="http://schemas.openxmlformats.org/officeDocument/2006/relationships/tags" Target="../tags/tag564.xml"/><Relationship Id="rId5" Type="http://schemas.openxmlformats.org/officeDocument/2006/relationships/tags" Target="../tags/tag563.xml"/><Relationship Id="rId4" Type="http://schemas.openxmlformats.org/officeDocument/2006/relationships/tags" Target="../tags/tag562.xml"/><Relationship Id="rId9"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8" Type="http://schemas.openxmlformats.org/officeDocument/2006/relationships/tags" Target="../tags/tag574.xml"/><Relationship Id="rId3" Type="http://schemas.openxmlformats.org/officeDocument/2006/relationships/tags" Target="../tags/tag569.xml"/><Relationship Id="rId7" Type="http://schemas.openxmlformats.org/officeDocument/2006/relationships/tags" Target="../tags/tag573.xml"/><Relationship Id="rId2" Type="http://schemas.openxmlformats.org/officeDocument/2006/relationships/tags" Target="../tags/tag568.xml"/><Relationship Id="rId1" Type="http://schemas.openxmlformats.org/officeDocument/2006/relationships/tags" Target="../tags/tag567.xml"/><Relationship Id="rId6" Type="http://schemas.openxmlformats.org/officeDocument/2006/relationships/tags" Target="../tags/tag572.xml"/><Relationship Id="rId5" Type="http://schemas.openxmlformats.org/officeDocument/2006/relationships/tags" Target="../tags/tag571.xml"/><Relationship Id="rId4" Type="http://schemas.openxmlformats.org/officeDocument/2006/relationships/tags" Target="../tags/tag570.xml"/><Relationship Id="rId9"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8" Type="http://schemas.openxmlformats.org/officeDocument/2006/relationships/tags" Target="../tags/tag582.xml"/><Relationship Id="rId3" Type="http://schemas.openxmlformats.org/officeDocument/2006/relationships/tags" Target="../tags/tag577.xml"/><Relationship Id="rId7" Type="http://schemas.openxmlformats.org/officeDocument/2006/relationships/tags" Target="../tags/tag581.xml"/><Relationship Id="rId2" Type="http://schemas.openxmlformats.org/officeDocument/2006/relationships/tags" Target="../tags/tag576.xml"/><Relationship Id="rId1" Type="http://schemas.openxmlformats.org/officeDocument/2006/relationships/tags" Target="../tags/tag575.xml"/><Relationship Id="rId6" Type="http://schemas.openxmlformats.org/officeDocument/2006/relationships/tags" Target="../tags/tag580.xml"/><Relationship Id="rId5" Type="http://schemas.openxmlformats.org/officeDocument/2006/relationships/tags" Target="../tags/tag579.xml"/><Relationship Id="rId4" Type="http://schemas.openxmlformats.org/officeDocument/2006/relationships/tags" Target="../tags/tag578.xml"/><Relationship Id="rId9"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8" Type="http://schemas.openxmlformats.org/officeDocument/2006/relationships/tags" Target="../tags/tag590.xml"/><Relationship Id="rId3" Type="http://schemas.openxmlformats.org/officeDocument/2006/relationships/tags" Target="../tags/tag585.xml"/><Relationship Id="rId7" Type="http://schemas.openxmlformats.org/officeDocument/2006/relationships/tags" Target="../tags/tag589.xml"/><Relationship Id="rId2" Type="http://schemas.openxmlformats.org/officeDocument/2006/relationships/tags" Target="../tags/tag584.xml"/><Relationship Id="rId1" Type="http://schemas.openxmlformats.org/officeDocument/2006/relationships/tags" Target="../tags/tag583.xml"/><Relationship Id="rId6" Type="http://schemas.openxmlformats.org/officeDocument/2006/relationships/tags" Target="../tags/tag588.xml"/><Relationship Id="rId5" Type="http://schemas.openxmlformats.org/officeDocument/2006/relationships/tags" Target="../tags/tag587.xml"/><Relationship Id="rId4" Type="http://schemas.openxmlformats.org/officeDocument/2006/relationships/tags" Target="../tags/tag586.xml"/><Relationship Id="rId9"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8" Type="http://schemas.openxmlformats.org/officeDocument/2006/relationships/tags" Target="../tags/tag598.xml"/><Relationship Id="rId3" Type="http://schemas.openxmlformats.org/officeDocument/2006/relationships/tags" Target="../tags/tag593.xml"/><Relationship Id="rId7" Type="http://schemas.openxmlformats.org/officeDocument/2006/relationships/tags" Target="../tags/tag597.xml"/><Relationship Id="rId2" Type="http://schemas.openxmlformats.org/officeDocument/2006/relationships/tags" Target="../tags/tag592.xml"/><Relationship Id="rId1" Type="http://schemas.openxmlformats.org/officeDocument/2006/relationships/tags" Target="../tags/tag591.xml"/><Relationship Id="rId6" Type="http://schemas.openxmlformats.org/officeDocument/2006/relationships/tags" Target="../tags/tag596.xml"/><Relationship Id="rId5" Type="http://schemas.openxmlformats.org/officeDocument/2006/relationships/tags" Target="../tags/tag595.xml"/><Relationship Id="rId4" Type="http://schemas.openxmlformats.org/officeDocument/2006/relationships/tags" Target="../tags/tag594.xml"/><Relationship Id="rId9"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8" Type="http://schemas.openxmlformats.org/officeDocument/2006/relationships/tags" Target="../tags/tag606.xml"/><Relationship Id="rId3" Type="http://schemas.openxmlformats.org/officeDocument/2006/relationships/tags" Target="../tags/tag601.xml"/><Relationship Id="rId7" Type="http://schemas.openxmlformats.org/officeDocument/2006/relationships/tags" Target="../tags/tag605.xml"/><Relationship Id="rId2" Type="http://schemas.openxmlformats.org/officeDocument/2006/relationships/tags" Target="../tags/tag600.xml"/><Relationship Id="rId1" Type="http://schemas.openxmlformats.org/officeDocument/2006/relationships/tags" Target="../tags/tag599.xml"/><Relationship Id="rId6" Type="http://schemas.openxmlformats.org/officeDocument/2006/relationships/tags" Target="../tags/tag604.xml"/><Relationship Id="rId5" Type="http://schemas.openxmlformats.org/officeDocument/2006/relationships/tags" Target="../tags/tag603.xml"/><Relationship Id="rId4" Type="http://schemas.openxmlformats.org/officeDocument/2006/relationships/tags" Target="../tags/tag602.xml"/><Relationship Id="rId9"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8" Type="http://schemas.openxmlformats.org/officeDocument/2006/relationships/tags" Target="../tags/tag614.xml"/><Relationship Id="rId3" Type="http://schemas.openxmlformats.org/officeDocument/2006/relationships/tags" Target="../tags/tag609.xml"/><Relationship Id="rId7" Type="http://schemas.openxmlformats.org/officeDocument/2006/relationships/tags" Target="../tags/tag613.xml"/><Relationship Id="rId2" Type="http://schemas.openxmlformats.org/officeDocument/2006/relationships/tags" Target="../tags/tag608.xml"/><Relationship Id="rId1" Type="http://schemas.openxmlformats.org/officeDocument/2006/relationships/tags" Target="../tags/tag607.xml"/><Relationship Id="rId6" Type="http://schemas.openxmlformats.org/officeDocument/2006/relationships/tags" Target="../tags/tag612.xml"/><Relationship Id="rId5" Type="http://schemas.openxmlformats.org/officeDocument/2006/relationships/tags" Target="../tags/tag611.xml"/><Relationship Id="rId4" Type="http://schemas.openxmlformats.org/officeDocument/2006/relationships/tags" Target="../tags/tag610.xml"/><Relationship Id="rId9"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8" Type="http://schemas.openxmlformats.org/officeDocument/2006/relationships/tags" Target="../tags/tag622.xml"/><Relationship Id="rId3" Type="http://schemas.openxmlformats.org/officeDocument/2006/relationships/tags" Target="../tags/tag617.xml"/><Relationship Id="rId7" Type="http://schemas.openxmlformats.org/officeDocument/2006/relationships/tags" Target="../tags/tag621.xml"/><Relationship Id="rId2" Type="http://schemas.openxmlformats.org/officeDocument/2006/relationships/tags" Target="../tags/tag616.xml"/><Relationship Id="rId1" Type="http://schemas.openxmlformats.org/officeDocument/2006/relationships/tags" Target="../tags/tag615.xml"/><Relationship Id="rId6" Type="http://schemas.openxmlformats.org/officeDocument/2006/relationships/tags" Target="../tags/tag620.xml"/><Relationship Id="rId5" Type="http://schemas.openxmlformats.org/officeDocument/2006/relationships/tags" Target="../tags/tag619.xml"/><Relationship Id="rId4" Type="http://schemas.openxmlformats.org/officeDocument/2006/relationships/tags" Target="../tags/tag618.xml"/><Relationship Id="rId9"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8" Type="http://schemas.openxmlformats.org/officeDocument/2006/relationships/tags" Target="../tags/tag630.xml"/><Relationship Id="rId3" Type="http://schemas.openxmlformats.org/officeDocument/2006/relationships/tags" Target="../tags/tag625.xml"/><Relationship Id="rId7" Type="http://schemas.openxmlformats.org/officeDocument/2006/relationships/tags" Target="../tags/tag629.xml"/><Relationship Id="rId2" Type="http://schemas.openxmlformats.org/officeDocument/2006/relationships/tags" Target="../tags/tag624.xml"/><Relationship Id="rId1" Type="http://schemas.openxmlformats.org/officeDocument/2006/relationships/tags" Target="../tags/tag623.xml"/><Relationship Id="rId6" Type="http://schemas.openxmlformats.org/officeDocument/2006/relationships/tags" Target="../tags/tag628.xml"/><Relationship Id="rId5" Type="http://schemas.openxmlformats.org/officeDocument/2006/relationships/tags" Target="../tags/tag627.xml"/><Relationship Id="rId4" Type="http://schemas.openxmlformats.org/officeDocument/2006/relationships/tags" Target="../tags/tag626.xml"/><Relationship Id="rId9"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8" Type="http://schemas.openxmlformats.org/officeDocument/2006/relationships/tags" Target="../tags/tag62.xml"/><Relationship Id="rId3" Type="http://schemas.openxmlformats.org/officeDocument/2006/relationships/tags" Target="../tags/tag57.xml"/><Relationship Id="rId7" Type="http://schemas.openxmlformats.org/officeDocument/2006/relationships/tags" Target="../tags/tag61.xml"/><Relationship Id="rId2" Type="http://schemas.openxmlformats.org/officeDocument/2006/relationships/tags" Target="../tags/tag56.xml"/><Relationship Id="rId1" Type="http://schemas.openxmlformats.org/officeDocument/2006/relationships/tags" Target="../tags/tag55.xml"/><Relationship Id="rId6" Type="http://schemas.openxmlformats.org/officeDocument/2006/relationships/tags" Target="../tags/tag60.xml"/><Relationship Id="rId5" Type="http://schemas.openxmlformats.org/officeDocument/2006/relationships/tags" Target="../tags/tag59.xml"/><Relationship Id="rId4" Type="http://schemas.openxmlformats.org/officeDocument/2006/relationships/tags" Target="../tags/tag58.xml"/><Relationship Id="rId9"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8" Type="http://schemas.openxmlformats.org/officeDocument/2006/relationships/tags" Target="../tags/tag638.xml"/><Relationship Id="rId3" Type="http://schemas.openxmlformats.org/officeDocument/2006/relationships/tags" Target="../tags/tag633.xml"/><Relationship Id="rId7" Type="http://schemas.openxmlformats.org/officeDocument/2006/relationships/tags" Target="../tags/tag637.xml"/><Relationship Id="rId2" Type="http://schemas.openxmlformats.org/officeDocument/2006/relationships/tags" Target="../tags/tag632.xml"/><Relationship Id="rId1" Type="http://schemas.openxmlformats.org/officeDocument/2006/relationships/tags" Target="../tags/tag631.xml"/><Relationship Id="rId6" Type="http://schemas.openxmlformats.org/officeDocument/2006/relationships/tags" Target="../tags/tag636.xml"/><Relationship Id="rId5" Type="http://schemas.openxmlformats.org/officeDocument/2006/relationships/tags" Target="../tags/tag635.xml"/><Relationship Id="rId4" Type="http://schemas.openxmlformats.org/officeDocument/2006/relationships/tags" Target="../tags/tag634.xml"/><Relationship Id="rId9"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8" Type="http://schemas.openxmlformats.org/officeDocument/2006/relationships/tags" Target="../tags/tag646.xml"/><Relationship Id="rId3" Type="http://schemas.openxmlformats.org/officeDocument/2006/relationships/tags" Target="../tags/tag641.xml"/><Relationship Id="rId7" Type="http://schemas.openxmlformats.org/officeDocument/2006/relationships/tags" Target="../tags/tag645.xml"/><Relationship Id="rId2" Type="http://schemas.openxmlformats.org/officeDocument/2006/relationships/tags" Target="../tags/tag640.xml"/><Relationship Id="rId1" Type="http://schemas.openxmlformats.org/officeDocument/2006/relationships/tags" Target="../tags/tag639.xml"/><Relationship Id="rId6" Type="http://schemas.openxmlformats.org/officeDocument/2006/relationships/tags" Target="../tags/tag644.xml"/><Relationship Id="rId5" Type="http://schemas.openxmlformats.org/officeDocument/2006/relationships/tags" Target="../tags/tag643.xml"/><Relationship Id="rId4" Type="http://schemas.openxmlformats.org/officeDocument/2006/relationships/tags" Target="../tags/tag642.xml"/><Relationship Id="rId9"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8" Type="http://schemas.openxmlformats.org/officeDocument/2006/relationships/tags" Target="../tags/tag654.xml"/><Relationship Id="rId3" Type="http://schemas.openxmlformats.org/officeDocument/2006/relationships/tags" Target="../tags/tag649.xml"/><Relationship Id="rId7" Type="http://schemas.openxmlformats.org/officeDocument/2006/relationships/tags" Target="../tags/tag653.xml"/><Relationship Id="rId2" Type="http://schemas.openxmlformats.org/officeDocument/2006/relationships/tags" Target="../tags/tag648.xml"/><Relationship Id="rId1" Type="http://schemas.openxmlformats.org/officeDocument/2006/relationships/tags" Target="../tags/tag647.xml"/><Relationship Id="rId6" Type="http://schemas.openxmlformats.org/officeDocument/2006/relationships/tags" Target="../tags/tag652.xml"/><Relationship Id="rId5" Type="http://schemas.openxmlformats.org/officeDocument/2006/relationships/tags" Target="../tags/tag651.xml"/><Relationship Id="rId4" Type="http://schemas.openxmlformats.org/officeDocument/2006/relationships/tags" Target="../tags/tag650.xml"/><Relationship Id="rId9"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8" Type="http://schemas.openxmlformats.org/officeDocument/2006/relationships/tags" Target="../tags/tag662.xml"/><Relationship Id="rId3" Type="http://schemas.openxmlformats.org/officeDocument/2006/relationships/tags" Target="../tags/tag657.xml"/><Relationship Id="rId7" Type="http://schemas.openxmlformats.org/officeDocument/2006/relationships/tags" Target="../tags/tag661.xml"/><Relationship Id="rId2" Type="http://schemas.openxmlformats.org/officeDocument/2006/relationships/tags" Target="../tags/tag656.xml"/><Relationship Id="rId1" Type="http://schemas.openxmlformats.org/officeDocument/2006/relationships/tags" Target="../tags/tag655.xml"/><Relationship Id="rId6" Type="http://schemas.openxmlformats.org/officeDocument/2006/relationships/tags" Target="../tags/tag660.xml"/><Relationship Id="rId5" Type="http://schemas.openxmlformats.org/officeDocument/2006/relationships/tags" Target="../tags/tag659.xml"/><Relationship Id="rId10" Type="http://schemas.openxmlformats.org/officeDocument/2006/relationships/hyperlink" Target="http://www.1ppt.com/hangye/" TargetMode="External"/><Relationship Id="rId4" Type="http://schemas.openxmlformats.org/officeDocument/2006/relationships/tags" Target="../tags/tag658.xml"/><Relationship Id="rId9"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3" Type="http://schemas.openxmlformats.org/officeDocument/2006/relationships/tags" Target="../tags/tag665.xml"/><Relationship Id="rId2" Type="http://schemas.openxmlformats.org/officeDocument/2006/relationships/tags" Target="../tags/tag664.xml"/><Relationship Id="rId1" Type="http://schemas.openxmlformats.org/officeDocument/2006/relationships/tags" Target="../tags/tag663.xml"/><Relationship Id="rId5" Type="http://schemas.openxmlformats.org/officeDocument/2006/relationships/slideMaster" Target="../slideMasters/slideMaster1.xml"/><Relationship Id="rId4" Type="http://schemas.openxmlformats.org/officeDocument/2006/relationships/tags" Target="../tags/tag666.xml"/></Relationships>
</file>

<file path=ppt/slideLayouts/_rels/slideLayout85.xml.rels><?xml version="1.0" encoding="UTF-8" standalone="yes"?>
<Relationships xmlns="http://schemas.openxmlformats.org/package/2006/relationships"><Relationship Id="rId3" Type="http://schemas.openxmlformats.org/officeDocument/2006/relationships/tags" Target="../tags/tag669.xml"/><Relationship Id="rId2" Type="http://schemas.openxmlformats.org/officeDocument/2006/relationships/tags" Target="../tags/tag668.xml"/><Relationship Id="rId1" Type="http://schemas.openxmlformats.org/officeDocument/2006/relationships/tags" Target="../tags/tag667.xml"/><Relationship Id="rId4"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3" Type="http://schemas.openxmlformats.org/officeDocument/2006/relationships/tags" Target="../tags/tag672.xml"/><Relationship Id="rId7" Type="http://schemas.openxmlformats.org/officeDocument/2006/relationships/slideMaster" Target="../slideMasters/slideMaster1.xml"/><Relationship Id="rId2" Type="http://schemas.openxmlformats.org/officeDocument/2006/relationships/tags" Target="../tags/tag671.xml"/><Relationship Id="rId1" Type="http://schemas.openxmlformats.org/officeDocument/2006/relationships/tags" Target="../tags/tag670.xml"/><Relationship Id="rId6" Type="http://schemas.openxmlformats.org/officeDocument/2006/relationships/tags" Target="../tags/tag675.xml"/><Relationship Id="rId5" Type="http://schemas.openxmlformats.org/officeDocument/2006/relationships/tags" Target="../tags/tag674.xml"/><Relationship Id="rId4" Type="http://schemas.openxmlformats.org/officeDocument/2006/relationships/tags" Target="../tags/tag673.xml"/></Relationships>
</file>

<file path=ppt/slideLayouts/_rels/slideLayout87.xml.rels><?xml version="1.0" encoding="UTF-8" standalone="yes"?>
<Relationships xmlns="http://schemas.openxmlformats.org/package/2006/relationships"><Relationship Id="rId3" Type="http://schemas.openxmlformats.org/officeDocument/2006/relationships/tags" Target="../tags/tag678.xml"/><Relationship Id="rId2" Type="http://schemas.openxmlformats.org/officeDocument/2006/relationships/tags" Target="../tags/tag677.xml"/><Relationship Id="rId1" Type="http://schemas.openxmlformats.org/officeDocument/2006/relationships/tags" Target="../tags/tag676.xml"/><Relationship Id="rId6" Type="http://schemas.openxmlformats.org/officeDocument/2006/relationships/slideMaster" Target="../slideMasters/slideMaster1.xml"/><Relationship Id="rId5" Type="http://schemas.openxmlformats.org/officeDocument/2006/relationships/tags" Target="../tags/tag680.xml"/><Relationship Id="rId4" Type="http://schemas.openxmlformats.org/officeDocument/2006/relationships/tags" Target="../tags/tag679.xml"/></Relationships>
</file>

<file path=ppt/slideLayouts/_rels/slideLayout88.xml.rels><?xml version="1.0" encoding="UTF-8" standalone="yes"?>
<Relationships xmlns="http://schemas.openxmlformats.org/package/2006/relationships"><Relationship Id="rId3" Type="http://schemas.openxmlformats.org/officeDocument/2006/relationships/tags" Target="../tags/tag683.xml"/><Relationship Id="rId2" Type="http://schemas.openxmlformats.org/officeDocument/2006/relationships/tags" Target="../tags/tag682.xml"/><Relationship Id="rId1" Type="http://schemas.openxmlformats.org/officeDocument/2006/relationships/tags" Target="../tags/tag681.xml"/><Relationship Id="rId5" Type="http://schemas.openxmlformats.org/officeDocument/2006/relationships/slideMaster" Target="../slideMasters/slideMaster1.xml"/><Relationship Id="rId4" Type="http://schemas.openxmlformats.org/officeDocument/2006/relationships/tags" Target="../tags/tag684.xml"/></Relationships>
</file>

<file path=ppt/slideLayouts/_rels/slideLayout89.xml.rels><?xml version="1.0" encoding="UTF-8" standalone="yes"?>
<Relationships xmlns="http://schemas.openxmlformats.org/package/2006/relationships"><Relationship Id="rId3" Type="http://schemas.openxmlformats.org/officeDocument/2006/relationships/tags" Target="../tags/tag687.xml"/><Relationship Id="rId2" Type="http://schemas.openxmlformats.org/officeDocument/2006/relationships/tags" Target="../tags/tag686.xml"/><Relationship Id="rId1" Type="http://schemas.openxmlformats.org/officeDocument/2006/relationships/tags" Target="../tags/tag685.xml"/><Relationship Id="rId6" Type="http://schemas.openxmlformats.org/officeDocument/2006/relationships/slideMaster" Target="../slideMasters/slideMaster1.xml"/><Relationship Id="rId5" Type="http://schemas.openxmlformats.org/officeDocument/2006/relationships/tags" Target="../tags/tag689.xml"/><Relationship Id="rId4" Type="http://schemas.openxmlformats.org/officeDocument/2006/relationships/tags" Target="../tags/tag688.xml"/></Relationships>
</file>

<file path=ppt/slideLayouts/_rels/slideLayout9.xml.rels><?xml version="1.0" encoding="UTF-8" standalone="yes"?>
<Relationships xmlns="http://schemas.openxmlformats.org/package/2006/relationships"><Relationship Id="rId8" Type="http://schemas.openxmlformats.org/officeDocument/2006/relationships/tags" Target="../tags/tag70.xml"/><Relationship Id="rId3" Type="http://schemas.openxmlformats.org/officeDocument/2006/relationships/tags" Target="../tags/tag65.xml"/><Relationship Id="rId7" Type="http://schemas.openxmlformats.org/officeDocument/2006/relationships/tags" Target="../tags/tag69.xml"/><Relationship Id="rId2" Type="http://schemas.openxmlformats.org/officeDocument/2006/relationships/tags" Target="../tags/tag64.xml"/><Relationship Id="rId1" Type="http://schemas.openxmlformats.org/officeDocument/2006/relationships/tags" Target="../tags/tag63.xml"/><Relationship Id="rId6" Type="http://schemas.openxmlformats.org/officeDocument/2006/relationships/tags" Target="../tags/tag68.xml"/><Relationship Id="rId5" Type="http://schemas.openxmlformats.org/officeDocument/2006/relationships/tags" Target="../tags/tag67.xml"/><Relationship Id="rId4" Type="http://schemas.openxmlformats.org/officeDocument/2006/relationships/tags" Target="../tags/tag66.xml"/><Relationship Id="rId9"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custDataLst>
              <p:tags r:id="rId1"/>
            </p:custDataLst>
          </p:nvPr>
        </p:nvSpPr>
        <p:spPr>
          <a:xfrm>
            <a:off x="1198800" y="914400"/>
            <a:ext cx="9799200" cy="2570400"/>
          </a:xfrm>
        </p:spPr>
        <p:txBody>
          <a:bodyPr lIns="90000" tIns="46800" rIns="90000" bIns="46800" anchor="b" anchorCtr="0">
            <a:normAutofit/>
          </a:bodyPr>
          <a:lstStyle>
            <a:lvl1pPr algn="ctr">
              <a:defRPr sz="6000"/>
            </a:lvl1pPr>
          </a:lstStyle>
          <a:p>
            <a:r>
              <a:rPr lang="zh-CN" altLang="en-US" dirty="0"/>
              <a:t>单击此处编辑母版标题样式</a:t>
            </a:r>
          </a:p>
        </p:txBody>
      </p:sp>
      <p:sp>
        <p:nvSpPr>
          <p:cNvPr id="3" name="副标题 2"/>
          <p:cNvSpPr>
            <a:spLocks noGrp="1"/>
          </p:cNvSpPr>
          <p:nvPr>
            <p:ph type="subTitle" idx="1"/>
            <p:custDataLst>
              <p:tags r:id="rId2"/>
            </p:custDataLst>
          </p:nvPr>
        </p:nvSpPr>
        <p:spPr>
          <a:xfrm>
            <a:off x="1198800" y="3560400"/>
            <a:ext cx="9799200" cy="1472400"/>
          </a:xfrm>
        </p:spPr>
        <p:txBody>
          <a:bodyPr lIns="90000" tIns="46800" rIns="90000" bIns="46800">
            <a:normAutofit/>
          </a:bodyPr>
          <a:lstStyle>
            <a:lvl1pPr marL="0" indent="0" algn="ctr">
              <a:lnSpc>
                <a:spcPct val="110000"/>
              </a:lnSpc>
              <a:buNone/>
              <a:defRPr sz="2400" spc="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p>
        </p:txBody>
      </p:sp>
      <p:sp>
        <p:nvSpPr>
          <p:cNvPr id="16" name="日期占位符 15"/>
          <p:cNvSpPr>
            <a:spLocks noGrp="1"/>
          </p:cNvSpPr>
          <p:nvPr>
            <p:ph type="dt" sz="half" idx="10"/>
            <p:custDataLst>
              <p:tags r:id="rId3"/>
            </p:custDataLst>
          </p:nvPr>
        </p:nvSpPr>
        <p:spPr/>
        <p:txBody>
          <a:bodyPr/>
          <a:lstStyle/>
          <a:p>
            <a:fld id="{760FBDFE-C587-4B4C-A407-44438C67B59E}" type="datetimeFigureOut">
              <a:rPr lang="zh-CN" altLang="en-US" smtClean="0"/>
              <a:t>2023/10/24</a:t>
            </a:fld>
            <a:endParaRPr lang="zh-CN" altLang="en-US"/>
          </a:p>
        </p:txBody>
      </p:sp>
      <p:sp>
        <p:nvSpPr>
          <p:cNvPr id="17" name="页脚占位符 16"/>
          <p:cNvSpPr>
            <a:spLocks noGrp="1"/>
          </p:cNvSpPr>
          <p:nvPr>
            <p:ph type="ftr" sz="quarter" idx="11"/>
            <p:custDataLst>
              <p:tags r:id="rId4"/>
            </p:custDataLst>
          </p:nvPr>
        </p:nvSpPr>
        <p:spPr/>
        <p:txBody>
          <a:bodyPr/>
          <a:lstStyle/>
          <a:p>
            <a:endParaRPr lang="zh-CN" altLang="en-US" dirty="0"/>
          </a:p>
        </p:txBody>
      </p:sp>
      <p:sp>
        <p:nvSpPr>
          <p:cNvPr id="18" name="灯片编号占位符 17"/>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dirty="0"/>
          </a:p>
        </p:txBody>
      </p:sp>
    </p:spTree>
  </p:cSld>
  <p:clrMapOvr>
    <a:masterClrMapping/>
  </p:clrMapOvr>
  <p:hf sldNum="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5_比较">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文本占位符 2"/>
          <p:cNvSpPr>
            <a:spLocks noGrp="1"/>
          </p:cNvSpPr>
          <p:nvPr>
            <p:ph type="body" idx="1" hasCustomPrompt="1"/>
            <p:custDataLst>
              <p:tags r:id="rId2"/>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p:ph sz="half" idx="2"/>
            <p:custDataLst>
              <p:tags r:id="rId3"/>
            </p:custDataLst>
          </p:nvPr>
        </p:nvSpPr>
        <p:spPr>
          <a:xfrm>
            <a:off x="608400" y="1854000"/>
            <a:ext cx="5342400" cy="4395600"/>
          </a:xfrm>
        </p:spPr>
        <p:txBody>
          <a:bodyPr vert="horz" lIns="101600" tIns="0" rIns="82550" bIns="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custDataLst>
              <p:tags r:id="rId4"/>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单击此处编辑文本</a:t>
            </a:r>
          </a:p>
        </p:txBody>
      </p:sp>
      <p:sp>
        <p:nvSpPr>
          <p:cNvPr id="6" name="内容占位符 5"/>
          <p:cNvSpPr>
            <a:spLocks noGrp="1"/>
          </p:cNvSpPr>
          <p:nvPr>
            <p:ph sz="quarter" idx="4"/>
            <p:custDataLst>
              <p:tags r:id="rId5"/>
            </p:custDataLst>
          </p:nvPr>
        </p:nvSpPr>
        <p:spPr>
          <a:xfrm>
            <a:off x="6235750" y="1854000"/>
            <a:ext cx="5342400" cy="4395600"/>
          </a:xfrm>
        </p:spPr>
        <p:txBody>
          <a:bodyPr vert="horz" lIns="101600" tIns="0" rIns="82550" bIns="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custDataLst>
              <p:tags r:id="rId6"/>
            </p:custDataLst>
          </p:nvPr>
        </p:nvSpPr>
        <p:spPr/>
        <p:txBody>
          <a:bodyPr/>
          <a:lstStyle/>
          <a:p>
            <a:fld id="{760FBDFE-C587-4B4C-A407-44438C67B59E}" type="datetimeFigureOut">
              <a:rPr lang="zh-CN" altLang="en-US" smtClean="0"/>
              <a:t>2023/10/24</a:t>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a:lstStyle/>
          <a:p>
            <a:fld id="{49AE70B2-8BF9-45C0-BB95-33D1B9D3A854}" type="slidenum">
              <a:rPr lang="zh-CN" altLang="en-US" smtClean="0"/>
              <a:t>‹#›</a:t>
            </a:fld>
            <a:endParaRPr lang="zh-CN" altLang="en-US"/>
          </a:p>
        </p:txBody>
      </p:sp>
    </p:spTree>
    <p:extLst>
      <p:ext uri="{BB962C8B-B14F-4D97-AF65-F5344CB8AC3E}">
        <p14:creationId xmlns:p14="http://schemas.microsoft.com/office/powerpoint/2010/main" val="2407306314"/>
      </p:ext>
    </p:extLst>
  </p:cSld>
  <p:clrMapOvr>
    <a:masterClrMapping/>
  </p:clrMapOvr>
  <p:hf sldNum="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6_比较">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文本占位符 2"/>
          <p:cNvSpPr>
            <a:spLocks noGrp="1"/>
          </p:cNvSpPr>
          <p:nvPr>
            <p:ph type="body" idx="1" hasCustomPrompt="1"/>
            <p:custDataLst>
              <p:tags r:id="rId2"/>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p:ph sz="half" idx="2"/>
            <p:custDataLst>
              <p:tags r:id="rId3"/>
            </p:custDataLst>
          </p:nvPr>
        </p:nvSpPr>
        <p:spPr>
          <a:xfrm>
            <a:off x="608400" y="1854000"/>
            <a:ext cx="5342400" cy="4395600"/>
          </a:xfrm>
        </p:spPr>
        <p:txBody>
          <a:bodyPr vert="horz" lIns="101600" tIns="0" rIns="82550" bIns="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custDataLst>
              <p:tags r:id="rId4"/>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单击此处编辑文本</a:t>
            </a:r>
          </a:p>
        </p:txBody>
      </p:sp>
      <p:sp>
        <p:nvSpPr>
          <p:cNvPr id="6" name="内容占位符 5"/>
          <p:cNvSpPr>
            <a:spLocks noGrp="1"/>
          </p:cNvSpPr>
          <p:nvPr>
            <p:ph sz="quarter" idx="4"/>
            <p:custDataLst>
              <p:tags r:id="rId5"/>
            </p:custDataLst>
          </p:nvPr>
        </p:nvSpPr>
        <p:spPr>
          <a:xfrm>
            <a:off x="6235750" y="1854000"/>
            <a:ext cx="5342400" cy="4395600"/>
          </a:xfrm>
        </p:spPr>
        <p:txBody>
          <a:bodyPr vert="horz" lIns="101600" tIns="0" rIns="82550" bIns="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custDataLst>
              <p:tags r:id="rId6"/>
            </p:custDataLst>
          </p:nvPr>
        </p:nvSpPr>
        <p:spPr/>
        <p:txBody>
          <a:bodyPr/>
          <a:lstStyle/>
          <a:p>
            <a:fld id="{760FBDFE-C587-4B4C-A407-44438C67B59E}" type="datetimeFigureOut">
              <a:rPr lang="zh-CN" altLang="en-US" smtClean="0"/>
              <a:t>2023/10/24</a:t>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a:lstStyle/>
          <a:p>
            <a:fld id="{49AE70B2-8BF9-45C0-BB95-33D1B9D3A854}" type="slidenum">
              <a:rPr lang="zh-CN" altLang="en-US" smtClean="0"/>
              <a:t>‹#›</a:t>
            </a:fld>
            <a:endParaRPr lang="zh-CN" altLang="en-US"/>
          </a:p>
        </p:txBody>
      </p:sp>
    </p:spTree>
    <p:extLst>
      <p:ext uri="{BB962C8B-B14F-4D97-AF65-F5344CB8AC3E}">
        <p14:creationId xmlns:p14="http://schemas.microsoft.com/office/powerpoint/2010/main" val="2652186387"/>
      </p:ext>
    </p:extLst>
  </p:cSld>
  <p:clrMapOvr>
    <a:masterClrMapping/>
  </p:clrMapOvr>
  <p:hf sldNum="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7_比较">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文本占位符 2"/>
          <p:cNvSpPr>
            <a:spLocks noGrp="1"/>
          </p:cNvSpPr>
          <p:nvPr>
            <p:ph type="body" idx="1" hasCustomPrompt="1"/>
            <p:custDataLst>
              <p:tags r:id="rId2"/>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p:ph sz="half" idx="2"/>
            <p:custDataLst>
              <p:tags r:id="rId3"/>
            </p:custDataLst>
          </p:nvPr>
        </p:nvSpPr>
        <p:spPr>
          <a:xfrm>
            <a:off x="608400" y="1854000"/>
            <a:ext cx="5342400" cy="4395600"/>
          </a:xfrm>
        </p:spPr>
        <p:txBody>
          <a:bodyPr vert="horz" lIns="101600" tIns="0" rIns="82550" bIns="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custDataLst>
              <p:tags r:id="rId4"/>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单击此处编辑文本</a:t>
            </a:r>
          </a:p>
        </p:txBody>
      </p:sp>
      <p:sp>
        <p:nvSpPr>
          <p:cNvPr id="6" name="内容占位符 5"/>
          <p:cNvSpPr>
            <a:spLocks noGrp="1"/>
          </p:cNvSpPr>
          <p:nvPr>
            <p:ph sz="quarter" idx="4"/>
            <p:custDataLst>
              <p:tags r:id="rId5"/>
            </p:custDataLst>
          </p:nvPr>
        </p:nvSpPr>
        <p:spPr>
          <a:xfrm>
            <a:off x="6235750" y="1854000"/>
            <a:ext cx="5342400" cy="4395600"/>
          </a:xfrm>
        </p:spPr>
        <p:txBody>
          <a:bodyPr vert="horz" lIns="101600" tIns="0" rIns="82550" bIns="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custDataLst>
              <p:tags r:id="rId6"/>
            </p:custDataLst>
          </p:nvPr>
        </p:nvSpPr>
        <p:spPr/>
        <p:txBody>
          <a:bodyPr/>
          <a:lstStyle/>
          <a:p>
            <a:fld id="{760FBDFE-C587-4B4C-A407-44438C67B59E}" type="datetimeFigureOut">
              <a:rPr lang="zh-CN" altLang="en-US" smtClean="0"/>
              <a:t>2023/10/24</a:t>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a:lstStyle/>
          <a:p>
            <a:fld id="{49AE70B2-8BF9-45C0-BB95-33D1B9D3A854}" type="slidenum">
              <a:rPr lang="zh-CN" altLang="en-US" smtClean="0"/>
              <a:t>‹#›</a:t>
            </a:fld>
            <a:endParaRPr lang="zh-CN" altLang="en-US"/>
          </a:p>
        </p:txBody>
      </p:sp>
    </p:spTree>
    <p:extLst>
      <p:ext uri="{BB962C8B-B14F-4D97-AF65-F5344CB8AC3E}">
        <p14:creationId xmlns:p14="http://schemas.microsoft.com/office/powerpoint/2010/main" val="1937985119"/>
      </p:ext>
    </p:extLst>
  </p:cSld>
  <p:clrMapOvr>
    <a:masterClrMapping/>
  </p:clrMapOvr>
  <p:hf sldNum="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type="twoTxTwoObj" preserve="1">
  <p:cSld name="8_比较">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文本占位符 2"/>
          <p:cNvSpPr>
            <a:spLocks noGrp="1"/>
          </p:cNvSpPr>
          <p:nvPr>
            <p:ph type="body" idx="1" hasCustomPrompt="1"/>
            <p:custDataLst>
              <p:tags r:id="rId2"/>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p:ph sz="half" idx="2"/>
            <p:custDataLst>
              <p:tags r:id="rId3"/>
            </p:custDataLst>
          </p:nvPr>
        </p:nvSpPr>
        <p:spPr>
          <a:xfrm>
            <a:off x="608400" y="1854000"/>
            <a:ext cx="5342400" cy="4395600"/>
          </a:xfrm>
        </p:spPr>
        <p:txBody>
          <a:bodyPr vert="horz" lIns="101600" tIns="0" rIns="82550" bIns="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custDataLst>
              <p:tags r:id="rId4"/>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单击此处编辑文本</a:t>
            </a:r>
          </a:p>
        </p:txBody>
      </p:sp>
      <p:sp>
        <p:nvSpPr>
          <p:cNvPr id="6" name="内容占位符 5"/>
          <p:cNvSpPr>
            <a:spLocks noGrp="1"/>
          </p:cNvSpPr>
          <p:nvPr>
            <p:ph sz="quarter" idx="4"/>
            <p:custDataLst>
              <p:tags r:id="rId5"/>
            </p:custDataLst>
          </p:nvPr>
        </p:nvSpPr>
        <p:spPr>
          <a:xfrm>
            <a:off x="6235750" y="1854000"/>
            <a:ext cx="5342400" cy="4395600"/>
          </a:xfrm>
        </p:spPr>
        <p:txBody>
          <a:bodyPr vert="horz" lIns="101600" tIns="0" rIns="82550" bIns="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custDataLst>
              <p:tags r:id="rId6"/>
            </p:custDataLst>
          </p:nvPr>
        </p:nvSpPr>
        <p:spPr/>
        <p:txBody>
          <a:bodyPr/>
          <a:lstStyle/>
          <a:p>
            <a:fld id="{760FBDFE-C587-4B4C-A407-44438C67B59E}" type="datetimeFigureOut">
              <a:rPr lang="zh-CN" altLang="en-US" smtClean="0"/>
              <a:t>2023/10/24</a:t>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a:lstStyle/>
          <a:p>
            <a:fld id="{49AE70B2-8BF9-45C0-BB95-33D1B9D3A854}" type="slidenum">
              <a:rPr lang="zh-CN" altLang="en-US" smtClean="0"/>
              <a:t>‹#›</a:t>
            </a:fld>
            <a:endParaRPr lang="zh-CN" altLang="en-US"/>
          </a:p>
        </p:txBody>
      </p:sp>
    </p:spTree>
    <p:extLst>
      <p:ext uri="{BB962C8B-B14F-4D97-AF65-F5344CB8AC3E}">
        <p14:creationId xmlns:p14="http://schemas.microsoft.com/office/powerpoint/2010/main" val="1097197085"/>
      </p:ext>
    </p:extLst>
  </p:cSld>
  <p:clrMapOvr>
    <a:masterClrMapping/>
  </p:clrMapOvr>
  <p:hf sldNum="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type="twoTxTwoObj" preserve="1">
  <p:cSld name="9_比较">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文本占位符 2"/>
          <p:cNvSpPr>
            <a:spLocks noGrp="1"/>
          </p:cNvSpPr>
          <p:nvPr>
            <p:ph type="body" idx="1" hasCustomPrompt="1"/>
            <p:custDataLst>
              <p:tags r:id="rId2"/>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p:ph sz="half" idx="2"/>
            <p:custDataLst>
              <p:tags r:id="rId3"/>
            </p:custDataLst>
          </p:nvPr>
        </p:nvSpPr>
        <p:spPr>
          <a:xfrm>
            <a:off x="608400" y="1854000"/>
            <a:ext cx="5342400" cy="4395600"/>
          </a:xfrm>
        </p:spPr>
        <p:txBody>
          <a:bodyPr vert="horz" lIns="101600" tIns="0" rIns="82550" bIns="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custDataLst>
              <p:tags r:id="rId4"/>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单击此处编辑文本</a:t>
            </a:r>
          </a:p>
        </p:txBody>
      </p:sp>
      <p:sp>
        <p:nvSpPr>
          <p:cNvPr id="6" name="内容占位符 5"/>
          <p:cNvSpPr>
            <a:spLocks noGrp="1"/>
          </p:cNvSpPr>
          <p:nvPr>
            <p:ph sz="quarter" idx="4"/>
            <p:custDataLst>
              <p:tags r:id="rId5"/>
            </p:custDataLst>
          </p:nvPr>
        </p:nvSpPr>
        <p:spPr>
          <a:xfrm>
            <a:off x="6235750" y="1854000"/>
            <a:ext cx="5342400" cy="4395600"/>
          </a:xfrm>
        </p:spPr>
        <p:txBody>
          <a:bodyPr vert="horz" lIns="101600" tIns="0" rIns="82550" bIns="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custDataLst>
              <p:tags r:id="rId6"/>
            </p:custDataLst>
          </p:nvPr>
        </p:nvSpPr>
        <p:spPr/>
        <p:txBody>
          <a:bodyPr/>
          <a:lstStyle/>
          <a:p>
            <a:fld id="{760FBDFE-C587-4B4C-A407-44438C67B59E}" type="datetimeFigureOut">
              <a:rPr lang="zh-CN" altLang="en-US" smtClean="0"/>
              <a:t>2023/10/24</a:t>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a:lstStyle/>
          <a:p>
            <a:fld id="{49AE70B2-8BF9-45C0-BB95-33D1B9D3A854}" type="slidenum">
              <a:rPr lang="zh-CN" altLang="en-US" smtClean="0"/>
              <a:t>‹#›</a:t>
            </a:fld>
            <a:endParaRPr lang="zh-CN" altLang="en-US"/>
          </a:p>
        </p:txBody>
      </p:sp>
    </p:spTree>
    <p:extLst>
      <p:ext uri="{BB962C8B-B14F-4D97-AF65-F5344CB8AC3E}">
        <p14:creationId xmlns:p14="http://schemas.microsoft.com/office/powerpoint/2010/main" val="172227719"/>
      </p:ext>
    </p:extLst>
  </p:cSld>
  <p:clrMapOvr>
    <a:masterClrMapping/>
  </p:clrMapOvr>
  <p:hf sldNum="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twoTxTwoObj" preserve="1">
  <p:cSld name="10_比较">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文本占位符 2"/>
          <p:cNvSpPr>
            <a:spLocks noGrp="1"/>
          </p:cNvSpPr>
          <p:nvPr>
            <p:ph type="body" idx="1" hasCustomPrompt="1"/>
            <p:custDataLst>
              <p:tags r:id="rId2"/>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p:ph sz="half" idx="2"/>
            <p:custDataLst>
              <p:tags r:id="rId3"/>
            </p:custDataLst>
          </p:nvPr>
        </p:nvSpPr>
        <p:spPr>
          <a:xfrm>
            <a:off x="608400" y="1854000"/>
            <a:ext cx="5342400" cy="4395600"/>
          </a:xfrm>
        </p:spPr>
        <p:txBody>
          <a:bodyPr vert="horz" lIns="101600" tIns="0" rIns="82550" bIns="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custDataLst>
              <p:tags r:id="rId4"/>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单击此处编辑文本</a:t>
            </a:r>
          </a:p>
        </p:txBody>
      </p:sp>
      <p:sp>
        <p:nvSpPr>
          <p:cNvPr id="6" name="内容占位符 5"/>
          <p:cNvSpPr>
            <a:spLocks noGrp="1"/>
          </p:cNvSpPr>
          <p:nvPr>
            <p:ph sz="quarter" idx="4"/>
            <p:custDataLst>
              <p:tags r:id="rId5"/>
            </p:custDataLst>
          </p:nvPr>
        </p:nvSpPr>
        <p:spPr>
          <a:xfrm>
            <a:off x="6235750" y="1854000"/>
            <a:ext cx="5342400" cy="4395600"/>
          </a:xfrm>
        </p:spPr>
        <p:txBody>
          <a:bodyPr vert="horz" lIns="101600" tIns="0" rIns="82550" bIns="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custDataLst>
              <p:tags r:id="rId6"/>
            </p:custDataLst>
          </p:nvPr>
        </p:nvSpPr>
        <p:spPr/>
        <p:txBody>
          <a:bodyPr/>
          <a:lstStyle/>
          <a:p>
            <a:fld id="{760FBDFE-C587-4B4C-A407-44438C67B59E}" type="datetimeFigureOut">
              <a:rPr lang="zh-CN" altLang="en-US" smtClean="0"/>
              <a:t>2023/10/24</a:t>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a:lstStyle/>
          <a:p>
            <a:fld id="{49AE70B2-8BF9-45C0-BB95-33D1B9D3A854}" type="slidenum">
              <a:rPr lang="zh-CN" altLang="en-US" smtClean="0"/>
              <a:t>‹#›</a:t>
            </a:fld>
            <a:endParaRPr lang="zh-CN" altLang="en-US"/>
          </a:p>
        </p:txBody>
      </p:sp>
    </p:spTree>
    <p:extLst>
      <p:ext uri="{BB962C8B-B14F-4D97-AF65-F5344CB8AC3E}">
        <p14:creationId xmlns:p14="http://schemas.microsoft.com/office/powerpoint/2010/main" val="3820230223"/>
      </p:ext>
    </p:extLst>
  </p:cSld>
  <p:clrMapOvr>
    <a:masterClrMapping/>
  </p:clrMapOvr>
  <p:hf sldNum="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11_比较">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文本占位符 2"/>
          <p:cNvSpPr>
            <a:spLocks noGrp="1"/>
          </p:cNvSpPr>
          <p:nvPr>
            <p:ph type="body" idx="1" hasCustomPrompt="1"/>
            <p:custDataLst>
              <p:tags r:id="rId2"/>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p:ph sz="half" idx="2"/>
            <p:custDataLst>
              <p:tags r:id="rId3"/>
            </p:custDataLst>
          </p:nvPr>
        </p:nvSpPr>
        <p:spPr>
          <a:xfrm>
            <a:off x="608400" y="1854000"/>
            <a:ext cx="5342400" cy="4395600"/>
          </a:xfrm>
        </p:spPr>
        <p:txBody>
          <a:bodyPr vert="horz" lIns="101600" tIns="0" rIns="82550" bIns="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custDataLst>
              <p:tags r:id="rId4"/>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单击此处编辑文本</a:t>
            </a:r>
          </a:p>
        </p:txBody>
      </p:sp>
      <p:sp>
        <p:nvSpPr>
          <p:cNvPr id="6" name="内容占位符 5"/>
          <p:cNvSpPr>
            <a:spLocks noGrp="1"/>
          </p:cNvSpPr>
          <p:nvPr>
            <p:ph sz="quarter" idx="4"/>
            <p:custDataLst>
              <p:tags r:id="rId5"/>
            </p:custDataLst>
          </p:nvPr>
        </p:nvSpPr>
        <p:spPr>
          <a:xfrm>
            <a:off x="6235750" y="1854000"/>
            <a:ext cx="5342400" cy="4395600"/>
          </a:xfrm>
        </p:spPr>
        <p:txBody>
          <a:bodyPr vert="horz" lIns="101600" tIns="0" rIns="82550" bIns="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custDataLst>
              <p:tags r:id="rId6"/>
            </p:custDataLst>
          </p:nvPr>
        </p:nvSpPr>
        <p:spPr/>
        <p:txBody>
          <a:bodyPr/>
          <a:lstStyle/>
          <a:p>
            <a:fld id="{760FBDFE-C587-4B4C-A407-44438C67B59E}" type="datetimeFigureOut">
              <a:rPr lang="zh-CN" altLang="en-US" smtClean="0"/>
              <a:t>2023/10/24</a:t>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a:lstStyle/>
          <a:p>
            <a:fld id="{49AE70B2-8BF9-45C0-BB95-33D1B9D3A854}" type="slidenum">
              <a:rPr lang="zh-CN" altLang="en-US" smtClean="0"/>
              <a:t>‹#›</a:t>
            </a:fld>
            <a:endParaRPr lang="zh-CN" altLang="en-US"/>
          </a:p>
        </p:txBody>
      </p:sp>
    </p:spTree>
    <p:extLst>
      <p:ext uri="{BB962C8B-B14F-4D97-AF65-F5344CB8AC3E}">
        <p14:creationId xmlns:p14="http://schemas.microsoft.com/office/powerpoint/2010/main" val="2839180445"/>
      </p:ext>
    </p:extLst>
  </p:cSld>
  <p:clrMapOvr>
    <a:masterClrMapping/>
  </p:clrMapOvr>
  <p:hf sldNum="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12_比较">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文本占位符 2"/>
          <p:cNvSpPr>
            <a:spLocks noGrp="1"/>
          </p:cNvSpPr>
          <p:nvPr>
            <p:ph type="body" idx="1" hasCustomPrompt="1"/>
            <p:custDataLst>
              <p:tags r:id="rId2"/>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p:ph sz="half" idx="2"/>
            <p:custDataLst>
              <p:tags r:id="rId3"/>
            </p:custDataLst>
          </p:nvPr>
        </p:nvSpPr>
        <p:spPr>
          <a:xfrm>
            <a:off x="608400" y="1854000"/>
            <a:ext cx="5342400" cy="4395600"/>
          </a:xfrm>
        </p:spPr>
        <p:txBody>
          <a:bodyPr vert="horz" lIns="101600" tIns="0" rIns="82550" bIns="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custDataLst>
              <p:tags r:id="rId4"/>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单击此处编辑文本</a:t>
            </a:r>
          </a:p>
        </p:txBody>
      </p:sp>
      <p:sp>
        <p:nvSpPr>
          <p:cNvPr id="6" name="内容占位符 5"/>
          <p:cNvSpPr>
            <a:spLocks noGrp="1"/>
          </p:cNvSpPr>
          <p:nvPr>
            <p:ph sz="quarter" idx="4"/>
            <p:custDataLst>
              <p:tags r:id="rId5"/>
            </p:custDataLst>
          </p:nvPr>
        </p:nvSpPr>
        <p:spPr>
          <a:xfrm>
            <a:off x="6235750" y="1854000"/>
            <a:ext cx="5342400" cy="4395600"/>
          </a:xfrm>
        </p:spPr>
        <p:txBody>
          <a:bodyPr vert="horz" lIns="101600" tIns="0" rIns="82550" bIns="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custDataLst>
              <p:tags r:id="rId6"/>
            </p:custDataLst>
          </p:nvPr>
        </p:nvSpPr>
        <p:spPr/>
        <p:txBody>
          <a:bodyPr/>
          <a:lstStyle/>
          <a:p>
            <a:fld id="{760FBDFE-C587-4B4C-A407-44438C67B59E}" type="datetimeFigureOut">
              <a:rPr lang="zh-CN" altLang="en-US" smtClean="0"/>
              <a:t>2023/10/24</a:t>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a:lstStyle/>
          <a:p>
            <a:fld id="{49AE70B2-8BF9-45C0-BB95-33D1B9D3A854}" type="slidenum">
              <a:rPr lang="zh-CN" altLang="en-US" smtClean="0"/>
              <a:t>‹#›</a:t>
            </a:fld>
            <a:endParaRPr lang="zh-CN" altLang="en-US"/>
          </a:p>
        </p:txBody>
      </p:sp>
    </p:spTree>
    <p:extLst>
      <p:ext uri="{BB962C8B-B14F-4D97-AF65-F5344CB8AC3E}">
        <p14:creationId xmlns:p14="http://schemas.microsoft.com/office/powerpoint/2010/main" val="3618674270"/>
      </p:ext>
    </p:extLst>
  </p:cSld>
  <p:clrMapOvr>
    <a:masterClrMapping/>
  </p:clrMapOvr>
  <p:hf sldNum="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13_比较">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文本占位符 2"/>
          <p:cNvSpPr>
            <a:spLocks noGrp="1"/>
          </p:cNvSpPr>
          <p:nvPr>
            <p:ph type="body" idx="1" hasCustomPrompt="1"/>
            <p:custDataLst>
              <p:tags r:id="rId2"/>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p:ph sz="half" idx="2"/>
            <p:custDataLst>
              <p:tags r:id="rId3"/>
            </p:custDataLst>
          </p:nvPr>
        </p:nvSpPr>
        <p:spPr>
          <a:xfrm>
            <a:off x="608400" y="1854000"/>
            <a:ext cx="5342400" cy="4395600"/>
          </a:xfrm>
        </p:spPr>
        <p:txBody>
          <a:bodyPr vert="horz" lIns="101600" tIns="0" rIns="82550" bIns="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custDataLst>
              <p:tags r:id="rId4"/>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单击此处编辑文本</a:t>
            </a:r>
          </a:p>
        </p:txBody>
      </p:sp>
      <p:sp>
        <p:nvSpPr>
          <p:cNvPr id="6" name="内容占位符 5"/>
          <p:cNvSpPr>
            <a:spLocks noGrp="1"/>
          </p:cNvSpPr>
          <p:nvPr>
            <p:ph sz="quarter" idx="4"/>
            <p:custDataLst>
              <p:tags r:id="rId5"/>
            </p:custDataLst>
          </p:nvPr>
        </p:nvSpPr>
        <p:spPr>
          <a:xfrm>
            <a:off x="6235750" y="1854000"/>
            <a:ext cx="5342400" cy="4395600"/>
          </a:xfrm>
        </p:spPr>
        <p:txBody>
          <a:bodyPr vert="horz" lIns="101600" tIns="0" rIns="82550" bIns="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custDataLst>
              <p:tags r:id="rId6"/>
            </p:custDataLst>
          </p:nvPr>
        </p:nvSpPr>
        <p:spPr/>
        <p:txBody>
          <a:bodyPr/>
          <a:lstStyle/>
          <a:p>
            <a:fld id="{760FBDFE-C587-4B4C-A407-44438C67B59E}" type="datetimeFigureOut">
              <a:rPr lang="zh-CN" altLang="en-US" smtClean="0"/>
              <a:t>2023/10/24</a:t>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a:lstStyle/>
          <a:p>
            <a:fld id="{49AE70B2-8BF9-45C0-BB95-33D1B9D3A854}" type="slidenum">
              <a:rPr lang="zh-CN" altLang="en-US" smtClean="0"/>
              <a:t>‹#›</a:t>
            </a:fld>
            <a:endParaRPr lang="zh-CN" altLang="en-US"/>
          </a:p>
        </p:txBody>
      </p:sp>
    </p:spTree>
    <p:extLst>
      <p:ext uri="{BB962C8B-B14F-4D97-AF65-F5344CB8AC3E}">
        <p14:creationId xmlns:p14="http://schemas.microsoft.com/office/powerpoint/2010/main" val="1254378761"/>
      </p:ext>
    </p:extLst>
  </p:cSld>
  <p:clrMapOvr>
    <a:masterClrMapping/>
  </p:clrMapOvr>
  <p:hf sldNum="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14_比较">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文本占位符 2"/>
          <p:cNvSpPr>
            <a:spLocks noGrp="1"/>
          </p:cNvSpPr>
          <p:nvPr>
            <p:ph type="body" idx="1" hasCustomPrompt="1"/>
            <p:custDataLst>
              <p:tags r:id="rId2"/>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p:ph sz="half" idx="2"/>
            <p:custDataLst>
              <p:tags r:id="rId3"/>
            </p:custDataLst>
          </p:nvPr>
        </p:nvSpPr>
        <p:spPr>
          <a:xfrm>
            <a:off x="608400" y="1854000"/>
            <a:ext cx="5342400" cy="4395600"/>
          </a:xfrm>
        </p:spPr>
        <p:txBody>
          <a:bodyPr vert="horz" lIns="101600" tIns="0" rIns="82550" bIns="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custDataLst>
              <p:tags r:id="rId4"/>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单击此处编辑文本</a:t>
            </a:r>
          </a:p>
        </p:txBody>
      </p:sp>
      <p:sp>
        <p:nvSpPr>
          <p:cNvPr id="6" name="内容占位符 5"/>
          <p:cNvSpPr>
            <a:spLocks noGrp="1"/>
          </p:cNvSpPr>
          <p:nvPr>
            <p:ph sz="quarter" idx="4"/>
            <p:custDataLst>
              <p:tags r:id="rId5"/>
            </p:custDataLst>
          </p:nvPr>
        </p:nvSpPr>
        <p:spPr>
          <a:xfrm>
            <a:off x="6235750" y="1854000"/>
            <a:ext cx="5342400" cy="4395600"/>
          </a:xfrm>
        </p:spPr>
        <p:txBody>
          <a:bodyPr vert="horz" lIns="101600" tIns="0" rIns="82550" bIns="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custDataLst>
              <p:tags r:id="rId6"/>
            </p:custDataLst>
          </p:nvPr>
        </p:nvSpPr>
        <p:spPr/>
        <p:txBody>
          <a:bodyPr/>
          <a:lstStyle/>
          <a:p>
            <a:fld id="{760FBDFE-C587-4B4C-A407-44438C67B59E}" type="datetimeFigureOut">
              <a:rPr lang="zh-CN" altLang="en-US" smtClean="0"/>
              <a:t>2023/10/24</a:t>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a:lstStyle/>
          <a:p>
            <a:fld id="{49AE70B2-8BF9-45C0-BB95-33D1B9D3A854}" type="slidenum">
              <a:rPr lang="zh-CN" altLang="en-US" smtClean="0"/>
              <a:t>‹#›</a:t>
            </a:fld>
            <a:endParaRPr lang="zh-CN" altLang="en-US"/>
          </a:p>
        </p:txBody>
      </p:sp>
    </p:spTree>
    <p:extLst>
      <p:ext uri="{BB962C8B-B14F-4D97-AF65-F5344CB8AC3E}">
        <p14:creationId xmlns:p14="http://schemas.microsoft.com/office/powerpoint/2010/main" val="1318270826"/>
      </p:ext>
    </p:extLst>
  </p:cSld>
  <p:clrMapOvr>
    <a:masterClrMapping/>
  </p:clrMapOvr>
  <p:hf sldNum="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内容占位符 2"/>
          <p:cNvSpPr>
            <a:spLocks noGrp="1"/>
          </p:cNvSpPr>
          <p:nvPr>
            <p:ph idx="1"/>
            <p:custDataLst>
              <p:tags r:id="rId2"/>
            </p:custDataLst>
          </p:nvPr>
        </p:nvSpPr>
        <p:spPr>
          <a:xfrm>
            <a:off x="608400" y="1490400"/>
            <a:ext cx="10969200" cy="4759200"/>
          </a:xfrm>
        </p:spPr>
        <p:txBody>
          <a:bodyPr vert="horz" lIns="90000" tIns="46800" rIns="90000" bIns="4680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2023/10/24</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pic>
        <p:nvPicPr>
          <p:cNvPr id="9" name="图片 8" descr="C:\Users\Administrator\Desktop\79BCD52.jpg79BCD52"/>
          <p:cNvPicPr>
            <a:picLocks noChangeAspect="1"/>
          </p:cNvPicPr>
          <p:nvPr userDrawn="1">
            <p:custDataLst>
              <p:tags r:id="rId6"/>
            </p:custDataLst>
          </p:nvPr>
        </p:nvPicPr>
        <p:blipFill>
          <a:blip r:embed="rId9"/>
          <a:srcRect/>
          <a:stretch>
            <a:fillRect/>
          </a:stretch>
        </p:blipFill>
        <p:spPr>
          <a:xfrm>
            <a:off x="-4762" y="-3492"/>
            <a:ext cx="12196445" cy="6859905"/>
          </a:xfrm>
          <a:prstGeom prst="rect">
            <a:avLst/>
          </a:prstGeom>
        </p:spPr>
      </p:pic>
      <p:sp>
        <p:nvSpPr>
          <p:cNvPr id="10" name="矩形 9"/>
          <p:cNvSpPr/>
          <p:nvPr userDrawn="1">
            <p:custDataLst>
              <p:tags r:id="rId7"/>
            </p:custDataLst>
          </p:nvPr>
        </p:nvSpPr>
        <p:spPr>
          <a:xfrm>
            <a:off x="0" y="0"/>
            <a:ext cx="12190730" cy="6857365"/>
          </a:xfrm>
          <a:prstGeom prst="rect">
            <a:avLst/>
          </a:prstGeom>
          <a:blipFill rotWithShape="1">
            <a:blip r:embed="rId10"/>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hf sldNum="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15_比较">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文本占位符 2"/>
          <p:cNvSpPr>
            <a:spLocks noGrp="1"/>
          </p:cNvSpPr>
          <p:nvPr>
            <p:ph type="body" idx="1" hasCustomPrompt="1"/>
            <p:custDataLst>
              <p:tags r:id="rId2"/>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p:ph sz="half" idx="2"/>
            <p:custDataLst>
              <p:tags r:id="rId3"/>
            </p:custDataLst>
          </p:nvPr>
        </p:nvSpPr>
        <p:spPr>
          <a:xfrm>
            <a:off x="608400" y="1854000"/>
            <a:ext cx="5342400" cy="4395600"/>
          </a:xfrm>
        </p:spPr>
        <p:txBody>
          <a:bodyPr vert="horz" lIns="101600" tIns="0" rIns="82550" bIns="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custDataLst>
              <p:tags r:id="rId4"/>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单击此处编辑文本</a:t>
            </a:r>
          </a:p>
        </p:txBody>
      </p:sp>
      <p:sp>
        <p:nvSpPr>
          <p:cNvPr id="6" name="内容占位符 5"/>
          <p:cNvSpPr>
            <a:spLocks noGrp="1"/>
          </p:cNvSpPr>
          <p:nvPr>
            <p:ph sz="quarter" idx="4"/>
            <p:custDataLst>
              <p:tags r:id="rId5"/>
            </p:custDataLst>
          </p:nvPr>
        </p:nvSpPr>
        <p:spPr>
          <a:xfrm>
            <a:off x="6235750" y="1854000"/>
            <a:ext cx="5342400" cy="4395600"/>
          </a:xfrm>
        </p:spPr>
        <p:txBody>
          <a:bodyPr vert="horz" lIns="101600" tIns="0" rIns="82550" bIns="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custDataLst>
              <p:tags r:id="rId6"/>
            </p:custDataLst>
          </p:nvPr>
        </p:nvSpPr>
        <p:spPr/>
        <p:txBody>
          <a:bodyPr/>
          <a:lstStyle/>
          <a:p>
            <a:fld id="{760FBDFE-C587-4B4C-A407-44438C67B59E}" type="datetimeFigureOut">
              <a:rPr lang="zh-CN" altLang="en-US" smtClean="0"/>
              <a:t>2023/10/24</a:t>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a:lstStyle/>
          <a:p>
            <a:fld id="{49AE70B2-8BF9-45C0-BB95-33D1B9D3A854}" type="slidenum">
              <a:rPr lang="zh-CN" altLang="en-US" smtClean="0"/>
              <a:t>‹#›</a:t>
            </a:fld>
            <a:endParaRPr lang="zh-CN" altLang="en-US"/>
          </a:p>
        </p:txBody>
      </p:sp>
    </p:spTree>
    <p:extLst>
      <p:ext uri="{BB962C8B-B14F-4D97-AF65-F5344CB8AC3E}">
        <p14:creationId xmlns:p14="http://schemas.microsoft.com/office/powerpoint/2010/main" val="2121680783"/>
      </p:ext>
    </p:extLst>
  </p:cSld>
  <p:clrMapOvr>
    <a:masterClrMapping/>
  </p:clrMapOvr>
  <p:hf sldNum="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16_比较">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文本占位符 2"/>
          <p:cNvSpPr>
            <a:spLocks noGrp="1"/>
          </p:cNvSpPr>
          <p:nvPr>
            <p:ph type="body" idx="1" hasCustomPrompt="1"/>
            <p:custDataLst>
              <p:tags r:id="rId2"/>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p:ph sz="half" idx="2"/>
            <p:custDataLst>
              <p:tags r:id="rId3"/>
            </p:custDataLst>
          </p:nvPr>
        </p:nvSpPr>
        <p:spPr>
          <a:xfrm>
            <a:off x="608400" y="1854000"/>
            <a:ext cx="5342400" cy="4395600"/>
          </a:xfrm>
        </p:spPr>
        <p:txBody>
          <a:bodyPr vert="horz" lIns="101600" tIns="0" rIns="82550" bIns="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custDataLst>
              <p:tags r:id="rId4"/>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单击此处编辑文本</a:t>
            </a:r>
          </a:p>
        </p:txBody>
      </p:sp>
      <p:sp>
        <p:nvSpPr>
          <p:cNvPr id="6" name="内容占位符 5"/>
          <p:cNvSpPr>
            <a:spLocks noGrp="1"/>
          </p:cNvSpPr>
          <p:nvPr>
            <p:ph sz="quarter" idx="4"/>
            <p:custDataLst>
              <p:tags r:id="rId5"/>
            </p:custDataLst>
          </p:nvPr>
        </p:nvSpPr>
        <p:spPr>
          <a:xfrm>
            <a:off x="6235750" y="1854000"/>
            <a:ext cx="5342400" cy="4395600"/>
          </a:xfrm>
        </p:spPr>
        <p:txBody>
          <a:bodyPr vert="horz" lIns="101600" tIns="0" rIns="82550" bIns="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custDataLst>
              <p:tags r:id="rId6"/>
            </p:custDataLst>
          </p:nvPr>
        </p:nvSpPr>
        <p:spPr/>
        <p:txBody>
          <a:bodyPr/>
          <a:lstStyle/>
          <a:p>
            <a:fld id="{760FBDFE-C587-4B4C-A407-44438C67B59E}" type="datetimeFigureOut">
              <a:rPr lang="zh-CN" altLang="en-US" smtClean="0"/>
              <a:t>2023/10/24</a:t>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a:lstStyle/>
          <a:p>
            <a:fld id="{49AE70B2-8BF9-45C0-BB95-33D1B9D3A854}" type="slidenum">
              <a:rPr lang="zh-CN" altLang="en-US" smtClean="0"/>
              <a:t>‹#›</a:t>
            </a:fld>
            <a:endParaRPr lang="zh-CN" altLang="en-US"/>
          </a:p>
        </p:txBody>
      </p:sp>
    </p:spTree>
    <p:extLst>
      <p:ext uri="{BB962C8B-B14F-4D97-AF65-F5344CB8AC3E}">
        <p14:creationId xmlns:p14="http://schemas.microsoft.com/office/powerpoint/2010/main" val="3392227343"/>
      </p:ext>
    </p:extLst>
  </p:cSld>
  <p:clrMapOvr>
    <a:masterClrMapping/>
  </p:clrMapOvr>
  <p:hf sldNum="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17_比较">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文本占位符 2"/>
          <p:cNvSpPr>
            <a:spLocks noGrp="1"/>
          </p:cNvSpPr>
          <p:nvPr>
            <p:ph type="body" idx="1" hasCustomPrompt="1"/>
            <p:custDataLst>
              <p:tags r:id="rId2"/>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p:ph sz="half" idx="2"/>
            <p:custDataLst>
              <p:tags r:id="rId3"/>
            </p:custDataLst>
          </p:nvPr>
        </p:nvSpPr>
        <p:spPr>
          <a:xfrm>
            <a:off x="608400" y="1854000"/>
            <a:ext cx="5342400" cy="4395600"/>
          </a:xfrm>
        </p:spPr>
        <p:txBody>
          <a:bodyPr vert="horz" lIns="101600" tIns="0" rIns="82550" bIns="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custDataLst>
              <p:tags r:id="rId4"/>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单击此处编辑文本</a:t>
            </a:r>
          </a:p>
        </p:txBody>
      </p:sp>
      <p:sp>
        <p:nvSpPr>
          <p:cNvPr id="6" name="内容占位符 5"/>
          <p:cNvSpPr>
            <a:spLocks noGrp="1"/>
          </p:cNvSpPr>
          <p:nvPr>
            <p:ph sz="quarter" idx="4"/>
            <p:custDataLst>
              <p:tags r:id="rId5"/>
            </p:custDataLst>
          </p:nvPr>
        </p:nvSpPr>
        <p:spPr>
          <a:xfrm>
            <a:off x="6235750" y="1854000"/>
            <a:ext cx="5342400" cy="4395600"/>
          </a:xfrm>
        </p:spPr>
        <p:txBody>
          <a:bodyPr vert="horz" lIns="101600" tIns="0" rIns="82550" bIns="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custDataLst>
              <p:tags r:id="rId6"/>
            </p:custDataLst>
          </p:nvPr>
        </p:nvSpPr>
        <p:spPr/>
        <p:txBody>
          <a:bodyPr/>
          <a:lstStyle/>
          <a:p>
            <a:fld id="{760FBDFE-C587-4B4C-A407-44438C67B59E}" type="datetimeFigureOut">
              <a:rPr lang="zh-CN" altLang="en-US" smtClean="0"/>
              <a:t>2023/10/24</a:t>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a:lstStyle/>
          <a:p>
            <a:fld id="{49AE70B2-8BF9-45C0-BB95-33D1B9D3A854}" type="slidenum">
              <a:rPr lang="zh-CN" altLang="en-US" smtClean="0"/>
              <a:t>‹#›</a:t>
            </a:fld>
            <a:endParaRPr lang="zh-CN" altLang="en-US"/>
          </a:p>
        </p:txBody>
      </p:sp>
    </p:spTree>
    <p:extLst>
      <p:ext uri="{BB962C8B-B14F-4D97-AF65-F5344CB8AC3E}">
        <p14:creationId xmlns:p14="http://schemas.microsoft.com/office/powerpoint/2010/main" val="449134534"/>
      </p:ext>
    </p:extLst>
  </p:cSld>
  <p:clrMapOvr>
    <a:masterClrMapping/>
  </p:clrMapOvr>
  <p:hf sldNum="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type="twoTxTwoObj" preserve="1">
  <p:cSld name="18_比较">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文本占位符 2"/>
          <p:cNvSpPr>
            <a:spLocks noGrp="1"/>
          </p:cNvSpPr>
          <p:nvPr>
            <p:ph type="body" idx="1" hasCustomPrompt="1"/>
            <p:custDataLst>
              <p:tags r:id="rId2"/>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p:ph sz="half" idx="2"/>
            <p:custDataLst>
              <p:tags r:id="rId3"/>
            </p:custDataLst>
          </p:nvPr>
        </p:nvSpPr>
        <p:spPr>
          <a:xfrm>
            <a:off x="608400" y="1854000"/>
            <a:ext cx="5342400" cy="4395600"/>
          </a:xfrm>
        </p:spPr>
        <p:txBody>
          <a:bodyPr vert="horz" lIns="101600" tIns="0" rIns="82550" bIns="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custDataLst>
              <p:tags r:id="rId4"/>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单击此处编辑文本</a:t>
            </a:r>
          </a:p>
        </p:txBody>
      </p:sp>
      <p:sp>
        <p:nvSpPr>
          <p:cNvPr id="6" name="内容占位符 5"/>
          <p:cNvSpPr>
            <a:spLocks noGrp="1"/>
          </p:cNvSpPr>
          <p:nvPr>
            <p:ph sz="quarter" idx="4"/>
            <p:custDataLst>
              <p:tags r:id="rId5"/>
            </p:custDataLst>
          </p:nvPr>
        </p:nvSpPr>
        <p:spPr>
          <a:xfrm>
            <a:off x="6235750" y="1854000"/>
            <a:ext cx="5342400" cy="4395600"/>
          </a:xfrm>
        </p:spPr>
        <p:txBody>
          <a:bodyPr vert="horz" lIns="101600" tIns="0" rIns="82550" bIns="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custDataLst>
              <p:tags r:id="rId6"/>
            </p:custDataLst>
          </p:nvPr>
        </p:nvSpPr>
        <p:spPr/>
        <p:txBody>
          <a:bodyPr/>
          <a:lstStyle/>
          <a:p>
            <a:fld id="{760FBDFE-C587-4B4C-A407-44438C67B59E}" type="datetimeFigureOut">
              <a:rPr lang="zh-CN" altLang="en-US" smtClean="0"/>
              <a:t>2023/10/24</a:t>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a:lstStyle/>
          <a:p>
            <a:fld id="{49AE70B2-8BF9-45C0-BB95-33D1B9D3A854}" type="slidenum">
              <a:rPr lang="zh-CN" altLang="en-US" smtClean="0"/>
              <a:t>‹#›</a:t>
            </a:fld>
            <a:endParaRPr lang="zh-CN" altLang="en-US"/>
          </a:p>
        </p:txBody>
      </p:sp>
    </p:spTree>
    <p:extLst>
      <p:ext uri="{BB962C8B-B14F-4D97-AF65-F5344CB8AC3E}">
        <p14:creationId xmlns:p14="http://schemas.microsoft.com/office/powerpoint/2010/main" val="1014746103"/>
      </p:ext>
    </p:extLst>
  </p:cSld>
  <p:clrMapOvr>
    <a:masterClrMapping/>
  </p:clrMapOvr>
  <p:hf sldNum="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type="twoTxTwoObj" preserve="1">
  <p:cSld name="19_比较">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文本占位符 2"/>
          <p:cNvSpPr>
            <a:spLocks noGrp="1"/>
          </p:cNvSpPr>
          <p:nvPr>
            <p:ph type="body" idx="1" hasCustomPrompt="1"/>
            <p:custDataLst>
              <p:tags r:id="rId2"/>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p:ph sz="half" idx="2"/>
            <p:custDataLst>
              <p:tags r:id="rId3"/>
            </p:custDataLst>
          </p:nvPr>
        </p:nvSpPr>
        <p:spPr>
          <a:xfrm>
            <a:off x="608400" y="1854000"/>
            <a:ext cx="5342400" cy="4395600"/>
          </a:xfrm>
        </p:spPr>
        <p:txBody>
          <a:bodyPr vert="horz" lIns="101600" tIns="0" rIns="82550" bIns="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custDataLst>
              <p:tags r:id="rId4"/>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单击此处编辑文本</a:t>
            </a:r>
          </a:p>
        </p:txBody>
      </p:sp>
      <p:sp>
        <p:nvSpPr>
          <p:cNvPr id="6" name="内容占位符 5"/>
          <p:cNvSpPr>
            <a:spLocks noGrp="1"/>
          </p:cNvSpPr>
          <p:nvPr>
            <p:ph sz="quarter" idx="4"/>
            <p:custDataLst>
              <p:tags r:id="rId5"/>
            </p:custDataLst>
          </p:nvPr>
        </p:nvSpPr>
        <p:spPr>
          <a:xfrm>
            <a:off x="6235750" y="1854000"/>
            <a:ext cx="5342400" cy="4395600"/>
          </a:xfrm>
        </p:spPr>
        <p:txBody>
          <a:bodyPr vert="horz" lIns="101600" tIns="0" rIns="82550" bIns="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custDataLst>
              <p:tags r:id="rId6"/>
            </p:custDataLst>
          </p:nvPr>
        </p:nvSpPr>
        <p:spPr/>
        <p:txBody>
          <a:bodyPr/>
          <a:lstStyle/>
          <a:p>
            <a:fld id="{760FBDFE-C587-4B4C-A407-44438C67B59E}" type="datetimeFigureOut">
              <a:rPr lang="zh-CN" altLang="en-US" smtClean="0"/>
              <a:t>2023/10/24</a:t>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a:lstStyle/>
          <a:p>
            <a:fld id="{49AE70B2-8BF9-45C0-BB95-33D1B9D3A854}" type="slidenum">
              <a:rPr lang="zh-CN" altLang="en-US" smtClean="0"/>
              <a:t>‹#›</a:t>
            </a:fld>
            <a:endParaRPr lang="zh-CN" altLang="en-US"/>
          </a:p>
        </p:txBody>
      </p:sp>
    </p:spTree>
    <p:extLst>
      <p:ext uri="{BB962C8B-B14F-4D97-AF65-F5344CB8AC3E}">
        <p14:creationId xmlns:p14="http://schemas.microsoft.com/office/powerpoint/2010/main" val="3789218214"/>
      </p:ext>
    </p:extLst>
  </p:cSld>
  <p:clrMapOvr>
    <a:masterClrMapping/>
  </p:clrMapOvr>
  <p:hf sldNum="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type="twoTxTwoObj" preserve="1">
  <p:cSld name="20_比较">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文本占位符 2"/>
          <p:cNvSpPr>
            <a:spLocks noGrp="1"/>
          </p:cNvSpPr>
          <p:nvPr>
            <p:ph type="body" idx="1" hasCustomPrompt="1"/>
            <p:custDataLst>
              <p:tags r:id="rId2"/>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p:ph sz="half" idx="2"/>
            <p:custDataLst>
              <p:tags r:id="rId3"/>
            </p:custDataLst>
          </p:nvPr>
        </p:nvSpPr>
        <p:spPr>
          <a:xfrm>
            <a:off x="608400" y="1854000"/>
            <a:ext cx="5342400" cy="4395600"/>
          </a:xfrm>
        </p:spPr>
        <p:txBody>
          <a:bodyPr vert="horz" lIns="101600" tIns="0" rIns="82550" bIns="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custDataLst>
              <p:tags r:id="rId4"/>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单击此处编辑文本</a:t>
            </a:r>
          </a:p>
        </p:txBody>
      </p:sp>
      <p:sp>
        <p:nvSpPr>
          <p:cNvPr id="6" name="内容占位符 5"/>
          <p:cNvSpPr>
            <a:spLocks noGrp="1"/>
          </p:cNvSpPr>
          <p:nvPr>
            <p:ph sz="quarter" idx="4"/>
            <p:custDataLst>
              <p:tags r:id="rId5"/>
            </p:custDataLst>
          </p:nvPr>
        </p:nvSpPr>
        <p:spPr>
          <a:xfrm>
            <a:off x="6235750" y="1854000"/>
            <a:ext cx="5342400" cy="4395600"/>
          </a:xfrm>
        </p:spPr>
        <p:txBody>
          <a:bodyPr vert="horz" lIns="101600" tIns="0" rIns="82550" bIns="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custDataLst>
              <p:tags r:id="rId6"/>
            </p:custDataLst>
          </p:nvPr>
        </p:nvSpPr>
        <p:spPr/>
        <p:txBody>
          <a:bodyPr/>
          <a:lstStyle/>
          <a:p>
            <a:fld id="{760FBDFE-C587-4B4C-A407-44438C67B59E}" type="datetimeFigureOut">
              <a:rPr lang="zh-CN" altLang="en-US" smtClean="0"/>
              <a:t>2023/10/24</a:t>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a:lstStyle/>
          <a:p>
            <a:fld id="{49AE70B2-8BF9-45C0-BB95-33D1B9D3A854}" type="slidenum">
              <a:rPr lang="zh-CN" altLang="en-US" smtClean="0"/>
              <a:t>‹#›</a:t>
            </a:fld>
            <a:endParaRPr lang="zh-CN" altLang="en-US"/>
          </a:p>
        </p:txBody>
      </p:sp>
    </p:spTree>
    <p:extLst>
      <p:ext uri="{BB962C8B-B14F-4D97-AF65-F5344CB8AC3E}">
        <p14:creationId xmlns:p14="http://schemas.microsoft.com/office/powerpoint/2010/main" val="3037882463"/>
      </p:ext>
    </p:extLst>
  </p:cSld>
  <p:clrMapOvr>
    <a:masterClrMapping/>
  </p:clrMapOvr>
  <p:hf sldNum="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type="twoTxTwoObj" preserve="1">
  <p:cSld name="21_比较">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文本占位符 2"/>
          <p:cNvSpPr>
            <a:spLocks noGrp="1"/>
          </p:cNvSpPr>
          <p:nvPr>
            <p:ph type="body" idx="1" hasCustomPrompt="1"/>
            <p:custDataLst>
              <p:tags r:id="rId2"/>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p:ph sz="half" idx="2"/>
            <p:custDataLst>
              <p:tags r:id="rId3"/>
            </p:custDataLst>
          </p:nvPr>
        </p:nvSpPr>
        <p:spPr>
          <a:xfrm>
            <a:off x="608400" y="1854000"/>
            <a:ext cx="5342400" cy="4395600"/>
          </a:xfrm>
        </p:spPr>
        <p:txBody>
          <a:bodyPr vert="horz" lIns="101600" tIns="0" rIns="82550" bIns="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custDataLst>
              <p:tags r:id="rId4"/>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单击此处编辑文本</a:t>
            </a:r>
          </a:p>
        </p:txBody>
      </p:sp>
      <p:sp>
        <p:nvSpPr>
          <p:cNvPr id="6" name="内容占位符 5"/>
          <p:cNvSpPr>
            <a:spLocks noGrp="1"/>
          </p:cNvSpPr>
          <p:nvPr>
            <p:ph sz="quarter" idx="4"/>
            <p:custDataLst>
              <p:tags r:id="rId5"/>
            </p:custDataLst>
          </p:nvPr>
        </p:nvSpPr>
        <p:spPr>
          <a:xfrm>
            <a:off x="6235750" y="1854000"/>
            <a:ext cx="5342400" cy="4395600"/>
          </a:xfrm>
        </p:spPr>
        <p:txBody>
          <a:bodyPr vert="horz" lIns="101600" tIns="0" rIns="82550" bIns="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custDataLst>
              <p:tags r:id="rId6"/>
            </p:custDataLst>
          </p:nvPr>
        </p:nvSpPr>
        <p:spPr/>
        <p:txBody>
          <a:bodyPr/>
          <a:lstStyle/>
          <a:p>
            <a:fld id="{760FBDFE-C587-4B4C-A407-44438C67B59E}" type="datetimeFigureOut">
              <a:rPr lang="zh-CN" altLang="en-US" smtClean="0"/>
              <a:t>2023/10/24</a:t>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a:lstStyle/>
          <a:p>
            <a:fld id="{49AE70B2-8BF9-45C0-BB95-33D1B9D3A854}" type="slidenum">
              <a:rPr lang="zh-CN" altLang="en-US" smtClean="0"/>
              <a:t>‹#›</a:t>
            </a:fld>
            <a:endParaRPr lang="zh-CN" altLang="en-US"/>
          </a:p>
        </p:txBody>
      </p:sp>
    </p:spTree>
    <p:extLst>
      <p:ext uri="{BB962C8B-B14F-4D97-AF65-F5344CB8AC3E}">
        <p14:creationId xmlns:p14="http://schemas.microsoft.com/office/powerpoint/2010/main" val="1193882618"/>
      </p:ext>
    </p:extLst>
  </p:cSld>
  <p:clrMapOvr>
    <a:masterClrMapping/>
  </p:clrMapOvr>
  <p:hf sldNum="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22_比较">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文本占位符 2"/>
          <p:cNvSpPr>
            <a:spLocks noGrp="1"/>
          </p:cNvSpPr>
          <p:nvPr>
            <p:ph type="body" idx="1" hasCustomPrompt="1"/>
            <p:custDataLst>
              <p:tags r:id="rId2"/>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p:ph sz="half" idx="2"/>
            <p:custDataLst>
              <p:tags r:id="rId3"/>
            </p:custDataLst>
          </p:nvPr>
        </p:nvSpPr>
        <p:spPr>
          <a:xfrm>
            <a:off x="608400" y="1854000"/>
            <a:ext cx="5342400" cy="4395600"/>
          </a:xfrm>
        </p:spPr>
        <p:txBody>
          <a:bodyPr vert="horz" lIns="101600" tIns="0" rIns="82550" bIns="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custDataLst>
              <p:tags r:id="rId4"/>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单击此处编辑文本</a:t>
            </a:r>
          </a:p>
        </p:txBody>
      </p:sp>
      <p:sp>
        <p:nvSpPr>
          <p:cNvPr id="6" name="内容占位符 5"/>
          <p:cNvSpPr>
            <a:spLocks noGrp="1"/>
          </p:cNvSpPr>
          <p:nvPr>
            <p:ph sz="quarter" idx="4"/>
            <p:custDataLst>
              <p:tags r:id="rId5"/>
            </p:custDataLst>
          </p:nvPr>
        </p:nvSpPr>
        <p:spPr>
          <a:xfrm>
            <a:off x="6235750" y="1854000"/>
            <a:ext cx="5342400" cy="4395600"/>
          </a:xfrm>
        </p:spPr>
        <p:txBody>
          <a:bodyPr vert="horz" lIns="101600" tIns="0" rIns="82550" bIns="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custDataLst>
              <p:tags r:id="rId6"/>
            </p:custDataLst>
          </p:nvPr>
        </p:nvSpPr>
        <p:spPr/>
        <p:txBody>
          <a:bodyPr/>
          <a:lstStyle/>
          <a:p>
            <a:fld id="{760FBDFE-C587-4B4C-A407-44438C67B59E}" type="datetimeFigureOut">
              <a:rPr lang="zh-CN" altLang="en-US" smtClean="0"/>
              <a:t>2023/10/24</a:t>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a:lstStyle/>
          <a:p>
            <a:fld id="{49AE70B2-8BF9-45C0-BB95-33D1B9D3A854}" type="slidenum">
              <a:rPr lang="zh-CN" altLang="en-US" smtClean="0"/>
              <a:t>‹#›</a:t>
            </a:fld>
            <a:endParaRPr lang="zh-CN" altLang="en-US"/>
          </a:p>
        </p:txBody>
      </p:sp>
    </p:spTree>
    <p:extLst>
      <p:ext uri="{BB962C8B-B14F-4D97-AF65-F5344CB8AC3E}">
        <p14:creationId xmlns:p14="http://schemas.microsoft.com/office/powerpoint/2010/main" val="3675687547"/>
      </p:ext>
    </p:extLst>
  </p:cSld>
  <p:clrMapOvr>
    <a:masterClrMapping/>
  </p:clrMapOvr>
  <p:hf sldNum="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23_比较">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文本占位符 2"/>
          <p:cNvSpPr>
            <a:spLocks noGrp="1"/>
          </p:cNvSpPr>
          <p:nvPr>
            <p:ph type="body" idx="1" hasCustomPrompt="1"/>
            <p:custDataLst>
              <p:tags r:id="rId2"/>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p:ph sz="half" idx="2"/>
            <p:custDataLst>
              <p:tags r:id="rId3"/>
            </p:custDataLst>
          </p:nvPr>
        </p:nvSpPr>
        <p:spPr>
          <a:xfrm>
            <a:off x="608400" y="1854000"/>
            <a:ext cx="5342400" cy="4395600"/>
          </a:xfrm>
        </p:spPr>
        <p:txBody>
          <a:bodyPr vert="horz" lIns="101600" tIns="0" rIns="82550" bIns="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custDataLst>
              <p:tags r:id="rId4"/>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单击此处编辑文本</a:t>
            </a:r>
          </a:p>
        </p:txBody>
      </p:sp>
      <p:sp>
        <p:nvSpPr>
          <p:cNvPr id="6" name="内容占位符 5"/>
          <p:cNvSpPr>
            <a:spLocks noGrp="1"/>
          </p:cNvSpPr>
          <p:nvPr>
            <p:ph sz="quarter" idx="4"/>
            <p:custDataLst>
              <p:tags r:id="rId5"/>
            </p:custDataLst>
          </p:nvPr>
        </p:nvSpPr>
        <p:spPr>
          <a:xfrm>
            <a:off x="6235750" y="1854000"/>
            <a:ext cx="5342400" cy="4395600"/>
          </a:xfrm>
        </p:spPr>
        <p:txBody>
          <a:bodyPr vert="horz" lIns="101600" tIns="0" rIns="82550" bIns="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custDataLst>
              <p:tags r:id="rId6"/>
            </p:custDataLst>
          </p:nvPr>
        </p:nvSpPr>
        <p:spPr/>
        <p:txBody>
          <a:bodyPr/>
          <a:lstStyle/>
          <a:p>
            <a:fld id="{760FBDFE-C587-4B4C-A407-44438C67B59E}" type="datetimeFigureOut">
              <a:rPr lang="zh-CN" altLang="en-US" smtClean="0"/>
              <a:t>2023/10/24</a:t>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a:lstStyle/>
          <a:p>
            <a:fld id="{49AE70B2-8BF9-45C0-BB95-33D1B9D3A854}" type="slidenum">
              <a:rPr lang="zh-CN" altLang="en-US" smtClean="0"/>
              <a:t>‹#›</a:t>
            </a:fld>
            <a:endParaRPr lang="zh-CN" altLang="en-US"/>
          </a:p>
        </p:txBody>
      </p:sp>
    </p:spTree>
    <p:extLst>
      <p:ext uri="{BB962C8B-B14F-4D97-AF65-F5344CB8AC3E}">
        <p14:creationId xmlns:p14="http://schemas.microsoft.com/office/powerpoint/2010/main" val="3793775501"/>
      </p:ext>
    </p:extLst>
  </p:cSld>
  <p:clrMapOvr>
    <a:masterClrMapping/>
  </p:clrMapOvr>
  <p:hf sldNum="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24_比较">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文本占位符 2"/>
          <p:cNvSpPr>
            <a:spLocks noGrp="1"/>
          </p:cNvSpPr>
          <p:nvPr>
            <p:ph type="body" idx="1" hasCustomPrompt="1"/>
            <p:custDataLst>
              <p:tags r:id="rId2"/>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p:ph sz="half" idx="2"/>
            <p:custDataLst>
              <p:tags r:id="rId3"/>
            </p:custDataLst>
          </p:nvPr>
        </p:nvSpPr>
        <p:spPr>
          <a:xfrm>
            <a:off x="608400" y="1854000"/>
            <a:ext cx="5342400" cy="4395600"/>
          </a:xfrm>
        </p:spPr>
        <p:txBody>
          <a:bodyPr vert="horz" lIns="101600" tIns="0" rIns="82550" bIns="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custDataLst>
              <p:tags r:id="rId4"/>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单击此处编辑文本</a:t>
            </a:r>
          </a:p>
        </p:txBody>
      </p:sp>
      <p:sp>
        <p:nvSpPr>
          <p:cNvPr id="6" name="内容占位符 5"/>
          <p:cNvSpPr>
            <a:spLocks noGrp="1"/>
          </p:cNvSpPr>
          <p:nvPr>
            <p:ph sz="quarter" idx="4"/>
            <p:custDataLst>
              <p:tags r:id="rId5"/>
            </p:custDataLst>
          </p:nvPr>
        </p:nvSpPr>
        <p:spPr>
          <a:xfrm>
            <a:off x="6235750" y="1854000"/>
            <a:ext cx="5342400" cy="4395600"/>
          </a:xfrm>
        </p:spPr>
        <p:txBody>
          <a:bodyPr vert="horz" lIns="101600" tIns="0" rIns="82550" bIns="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custDataLst>
              <p:tags r:id="rId6"/>
            </p:custDataLst>
          </p:nvPr>
        </p:nvSpPr>
        <p:spPr/>
        <p:txBody>
          <a:bodyPr/>
          <a:lstStyle/>
          <a:p>
            <a:fld id="{760FBDFE-C587-4B4C-A407-44438C67B59E}" type="datetimeFigureOut">
              <a:rPr lang="zh-CN" altLang="en-US" smtClean="0"/>
              <a:t>2023/10/24</a:t>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a:lstStyle/>
          <a:p>
            <a:fld id="{49AE70B2-8BF9-45C0-BB95-33D1B9D3A854}" type="slidenum">
              <a:rPr lang="zh-CN" altLang="en-US" smtClean="0"/>
              <a:t>‹#›</a:t>
            </a:fld>
            <a:endParaRPr lang="zh-CN" altLang="en-US"/>
          </a:p>
        </p:txBody>
      </p:sp>
    </p:spTree>
    <p:extLst>
      <p:ext uri="{BB962C8B-B14F-4D97-AF65-F5344CB8AC3E}">
        <p14:creationId xmlns:p14="http://schemas.microsoft.com/office/powerpoint/2010/main" val="1711705948"/>
      </p:ext>
    </p:extLst>
  </p:cSld>
  <p:clrMapOvr>
    <a:masterClrMapping/>
  </p:clrMapOvr>
  <p:hf sldNum="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1"/>
            </p:custDataLst>
          </p:nvPr>
        </p:nvSpPr>
        <p:spPr>
          <a:xfrm>
            <a:off x="1990800" y="3848400"/>
            <a:ext cx="7768800" cy="766800"/>
          </a:xfrm>
        </p:spPr>
        <p:txBody>
          <a:bodyPr lIns="90000" tIns="46800" rIns="90000" bIns="46800" anchor="b" anchorCtr="0">
            <a:normAutofit/>
          </a:bodyPr>
          <a:lstStyle>
            <a:lvl1pPr>
              <a:defRPr sz="4400"/>
            </a:lvl1pPr>
          </a:lstStyle>
          <a:p>
            <a:r>
              <a:rPr lang="zh-CN" altLang="en-US" dirty="0"/>
              <a:t>单击此处编辑标题</a:t>
            </a:r>
          </a:p>
        </p:txBody>
      </p:sp>
      <p:sp>
        <p:nvSpPr>
          <p:cNvPr id="3" name="文本占位符 2"/>
          <p:cNvSpPr>
            <a:spLocks noGrp="1"/>
          </p:cNvSpPr>
          <p:nvPr>
            <p:ph type="body" idx="1" hasCustomPrompt="1"/>
            <p:custDataLst>
              <p:tags r:id="rId2"/>
            </p:custDataLst>
          </p:nvPr>
        </p:nvSpPr>
        <p:spPr>
          <a:xfrm>
            <a:off x="1990800" y="4615200"/>
            <a:ext cx="7768800" cy="867600"/>
          </a:xfrm>
        </p:spPr>
        <p:txBody>
          <a:bodyPr lIns="90000" tIns="46800" rIns="90000" bIns="46800">
            <a:normAutofit/>
          </a:bodyPr>
          <a:lstStyle>
            <a:lvl1pPr marL="0" indent="0">
              <a:buNone/>
              <a:defRPr sz="1800">
                <a:solidFill>
                  <a:schemeClr val="tx1">
                    <a:lumMod val="65000"/>
                    <a:lumOff val="35000"/>
                  </a:schemeClr>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2023/10/24</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hf sldNum="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type="twoTxTwoObj" preserve="1">
  <p:cSld name="25_比较">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文本占位符 2"/>
          <p:cNvSpPr>
            <a:spLocks noGrp="1"/>
          </p:cNvSpPr>
          <p:nvPr>
            <p:ph type="body" idx="1" hasCustomPrompt="1"/>
            <p:custDataLst>
              <p:tags r:id="rId2"/>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p:ph sz="half" idx="2"/>
            <p:custDataLst>
              <p:tags r:id="rId3"/>
            </p:custDataLst>
          </p:nvPr>
        </p:nvSpPr>
        <p:spPr>
          <a:xfrm>
            <a:off x="608400" y="1854000"/>
            <a:ext cx="5342400" cy="4395600"/>
          </a:xfrm>
        </p:spPr>
        <p:txBody>
          <a:bodyPr vert="horz" lIns="101600" tIns="0" rIns="82550" bIns="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custDataLst>
              <p:tags r:id="rId4"/>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单击此处编辑文本</a:t>
            </a:r>
          </a:p>
        </p:txBody>
      </p:sp>
      <p:sp>
        <p:nvSpPr>
          <p:cNvPr id="6" name="内容占位符 5"/>
          <p:cNvSpPr>
            <a:spLocks noGrp="1"/>
          </p:cNvSpPr>
          <p:nvPr>
            <p:ph sz="quarter" idx="4"/>
            <p:custDataLst>
              <p:tags r:id="rId5"/>
            </p:custDataLst>
          </p:nvPr>
        </p:nvSpPr>
        <p:spPr>
          <a:xfrm>
            <a:off x="6235750" y="1854000"/>
            <a:ext cx="5342400" cy="4395600"/>
          </a:xfrm>
        </p:spPr>
        <p:txBody>
          <a:bodyPr vert="horz" lIns="101600" tIns="0" rIns="82550" bIns="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custDataLst>
              <p:tags r:id="rId6"/>
            </p:custDataLst>
          </p:nvPr>
        </p:nvSpPr>
        <p:spPr/>
        <p:txBody>
          <a:bodyPr/>
          <a:lstStyle/>
          <a:p>
            <a:fld id="{760FBDFE-C587-4B4C-A407-44438C67B59E}" type="datetimeFigureOut">
              <a:rPr lang="zh-CN" altLang="en-US" smtClean="0"/>
              <a:t>2023/10/24</a:t>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a:lstStyle/>
          <a:p>
            <a:fld id="{49AE70B2-8BF9-45C0-BB95-33D1B9D3A854}" type="slidenum">
              <a:rPr lang="zh-CN" altLang="en-US" smtClean="0"/>
              <a:t>‹#›</a:t>
            </a:fld>
            <a:endParaRPr lang="zh-CN" altLang="en-US"/>
          </a:p>
        </p:txBody>
      </p:sp>
    </p:spTree>
    <p:extLst>
      <p:ext uri="{BB962C8B-B14F-4D97-AF65-F5344CB8AC3E}">
        <p14:creationId xmlns:p14="http://schemas.microsoft.com/office/powerpoint/2010/main" val="3180476532"/>
      </p:ext>
    </p:extLst>
  </p:cSld>
  <p:clrMapOvr>
    <a:masterClrMapping/>
  </p:clrMapOvr>
  <p:hf sldNum="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type="twoTxTwoObj" preserve="1">
  <p:cSld name="26_比较">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文本占位符 2"/>
          <p:cNvSpPr>
            <a:spLocks noGrp="1"/>
          </p:cNvSpPr>
          <p:nvPr>
            <p:ph type="body" idx="1" hasCustomPrompt="1"/>
            <p:custDataLst>
              <p:tags r:id="rId2"/>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p:ph sz="half" idx="2"/>
            <p:custDataLst>
              <p:tags r:id="rId3"/>
            </p:custDataLst>
          </p:nvPr>
        </p:nvSpPr>
        <p:spPr>
          <a:xfrm>
            <a:off x="608400" y="1854000"/>
            <a:ext cx="5342400" cy="4395600"/>
          </a:xfrm>
        </p:spPr>
        <p:txBody>
          <a:bodyPr vert="horz" lIns="101600" tIns="0" rIns="82550" bIns="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custDataLst>
              <p:tags r:id="rId4"/>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单击此处编辑文本</a:t>
            </a:r>
          </a:p>
        </p:txBody>
      </p:sp>
      <p:sp>
        <p:nvSpPr>
          <p:cNvPr id="6" name="内容占位符 5"/>
          <p:cNvSpPr>
            <a:spLocks noGrp="1"/>
          </p:cNvSpPr>
          <p:nvPr>
            <p:ph sz="quarter" idx="4"/>
            <p:custDataLst>
              <p:tags r:id="rId5"/>
            </p:custDataLst>
          </p:nvPr>
        </p:nvSpPr>
        <p:spPr>
          <a:xfrm>
            <a:off x="6235750" y="1854000"/>
            <a:ext cx="5342400" cy="4395600"/>
          </a:xfrm>
        </p:spPr>
        <p:txBody>
          <a:bodyPr vert="horz" lIns="101600" tIns="0" rIns="82550" bIns="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custDataLst>
              <p:tags r:id="rId6"/>
            </p:custDataLst>
          </p:nvPr>
        </p:nvSpPr>
        <p:spPr/>
        <p:txBody>
          <a:bodyPr/>
          <a:lstStyle/>
          <a:p>
            <a:fld id="{760FBDFE-C587-4B4C-A407-44438C67B59E}" type="datetimeFigureOut">
              <a:rPr lang="zh-CN" altLang="en-US" smtClean="0"/>
              <a:t>2023/10/24</a:t>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a:lstStyle/>
          <a:p>
            <a:fld id="{49AE70B2-8BF9-45C0-BB95-33D1B9D3A854}" type="slidenum">
              <a:rPr lang="zh-CN" altLang="en-US" smtClean="0"/>
              <a:t>‹#›</a:t>
            </a:fld>
            <a:endParaRPr lang="zh-CN" altLang="en-US"/>
          </a:p>
        </p:txBody>
      </p:sp>
    </p:spTree>
    <p:extLst>
      <p:ext uri="{BB962C8B-B14F-4D97-AF65-F5344CB8AC3E}">
        <p14:creationId xmlns:p14="http://schemas.microsoft.com/office/powerpoint/2010/main" val="3360153059"/>
      </p:ext>
    </p:extLst>
  </p:cSld>
  <p:clrMapOvr>
    <a:masterClrMapping/>
  </p:clrMapOvr>
  <p:hf sldNum="0" ftr="0" dt="0"/>
</p:sldLayout>
</file>

<file path=ppt/slideLayouts/slideLayout32.xml><?xml version="1.0" encoding="utf-8"?>
<p:sldLayout xmlns:a="http://schemas.openxmlformats.org/drawingml/2006/main" xmlns:r="http://schemas.openxmlformats.org/officeDocument/2006/relationships" xmlns:p="http://schemas.openxmlformats.org/presentationml/2006/main" type="twoTxTwoObj" preserve="1">
  <p:cSld name="27_比较">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文本占位符 2"/>
          <p:cNvSpPr>
            <a:spLocks noGrp="1"/>
          </p:cNvSpPr>
          <p:nvPr>
            <p:ph type="body" idx="1" hasCustomPrompt="1"/>
            <p:custDataLst>
              <p:tags r:id="rId2"/>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p:ph sz="half" idx="2"/>
            <p:custDataLst>
              <p:tags r:id="rId3"/>
            </p:custDataLst>
          </p:nvPr>
        </p:nvSpPr>
        <p:spPr>
          <a:xfrm>
            <a:off x="608400" y="1854000"/>
            <a:ext cx="5342400" cy="4395600"/>
          </a:xfrm>
        </p:spPr>
        <p:txBody>
          <a:bodyPr vert="horz" lIns="101600" tIns="0" rIns="82550" bIns="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custDataLst>
              <p:tags r:id="rId4"/>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单击此处编辑文本</a:t>
            </a:r>
          </a:p>
        </p:txBody>
      </p:sp>
      <p:sp>
        <p:nvSpPr>
          <p:cNvPr id="6" name="内容占位符 5"/>
          <p:cNvSpPr>
            <a:spLocks noGrp="1"/>
          </p:cNvSpPr>
          <p:nvPr>
            <p:ph sz="quarter" idx="4"/>
            <p:custDataLst>
              <p:tags r:id="rId5"/>
            </p:custDataLst>
          </p:nvPr>
        </p:nvSpPr>
        <p:spPr>
          <a:xfrm>
            <a:off x="6235750" y="1854000"/>
            <a:ext cx="5342400" cy="4395600"/>
          </a:xfrm>
        </p:spPr>
        <p:txBody>
          <a:bodyPr vert="horz" lIns="101600" tIns="0" rIns="82550" bIns="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custDataLst>
              <p:tags r:id="rId6"/>
            </p:custDataLst>
          </p:nvPr>
        </p:nvSpPr>
        <p:spPr/>
        <p:txBody>
          <a:bodyPr/>
          <a:lstStyle/>
          <a:p>
            <a:fld id="{760FBDFE-C587-4B4C-A407-44438C67B59E}" type="datetimeFigureOut">
              <a:rPr lang="zh-CN" altLang="en-US" smtClean="0"/>
              <a:t>2023/10/24</a:t>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a:lstStyle/>
          <a:p>
            <a:fld id="{49AE70B2-8BF9-45C0-BB95-33D1B9D3A854}" type="slidenum">
              <a:rPr lang="zh-CN" altLang="en-US" smtClean="0"/>
              <a:t>‹#›</a:t>
            </a:fld>
            <a:endParaRPr lang="zh-CN" altLang="en-US"/>
          </a:p>
        </p:txBody>
      </p:sp>
    </p:spTree>
    <p:extLst>
      <p:ext uri="{BB962C8B-B14F-4D97-AF65-F5344CB8AC3E}">
        <p14:creationId xmlns:p14="http://schemas.microsoft.com/office/powerpoint/2010/main" val="975257791"/>
      </p:ext>
    </p:extLst>
  </p:cSld>
  <p:clrMapOvr>
    <a:masterClrMapping/>
  </p:clrMapOvr>
  <p:hf sldNum="0" ftr="0" dt="0"/>
</p:sldLayout>
</file>

<file path=ppt/slideLayouts/slideLayout33.xml><?xml version="1.0" encoding="utf-8"?>
<p:sldLayout xmlns:a="http://schemas.openxmlformats.org/drawingml/2006/main" xmlns:r="http://schemas.openxmlformats.org/officeDocument/2006/relationships" xmlns:p="http://schemas.openxmlformats.org/presentationml/2006/main" type="twoTxTwoObj" preserve="1">
  <p:cSld name="28_比较">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文本占位符 2"/>
          <p:cNvSpPr>
            <a:spLocks noGrp="1"/>
          </p:cNvSpPr>
          <p:nvPr>
            <p:ph type="body" idx="1" hasCustomPrompt="1"/>
            <p:custDataLst>
              <p:tags r:id="rId2"/>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p:ph sz="half" idx="2"/>
            <p:custDataLst>
              <p:tags r:id="rId3"/>
            </p:custDataLst>
          </p:nvPr>
        </p:nvSpPr>
        <p:spPr>
          <a:xfrm>
            <a:off x="608400" y="1854000"/>
            <a:ext cx="5342400" cy="4395600"/>
          </a:xfrm>
        </p:spPr>
        <p:txBody>
          <a:bodyPr vert="horz" lIns="101600" tIns="0" rIns="82550" bIns="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custDataLst>
              <p:tags r:id="rId4"/>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单击此处编辑文本</a:t>
            </a:r>
          </a:p>
        </p:txBody>
      </p:sp>
      <p:sp>
        <p:nvSpPr>
          <p:cNvPr id="6" name="内容占位符 5"/>
          <p:cNvSpPr>
            <a:spLocks noGrp="1"/>
          </p:cNvSpPr>
          <p:nvPr>
            <p:ph sz="quarter" idx="4"/>
            <p:custDataLst>
              <p:tags r:id="rId5"/>
            </p:custDataLst>
          </p:nvPr>
        </p:nvSpPr>
        <p:spPr>
          <a:xfrm>
            <a:off x="6235750" y="1854000"/>
            <a:ext cx="5342400" cy="4395600"/>
          </a:xfrm>
        </p:spPr>
        <p:txBody>
          <a:bodyPr vert="horz" lIns="101600" tIns="0" rIns="82550" bIns="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custDataLst>
              <p:tags r:id="rId6"/>
            </p:custDataLst>
          </p:nvPr>
        </p:nvSpPr>
        <p:spPr/>
        <p:txBody>
          <a:bodyPr/>
          <a:lstStyle/>
          <a:p>
            <a:fld id="{760FBDFE-C587-4B4C-A407-44438C67B59E}" type="datetimeFigureOut">
              <a:rPr lang="zh-CN" altLang="en-US" smtClean="0"/>
              <a:t>2023/10/24</a:t>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a:lstStyle/>
          <a:p>
            <a:fld id="{49AE70B2-8BF9-45C0-BB95-33D1B9D3A854}" type="slidenum">
              <a:rPr lang="zh-CN" altLang="en-US" smtClean="0"/>
              <a:t>‹#›</a:t>
            </a:fld>
            <a:endParaRPr lang="zh-CN" altLang="en-US"/>
          </a:p>
        </p:txBody>
      </p:sp>
    </p:spTree>
    <p:extLst>
      <p:ext uri="{BB962C8B-B14F-4D97-AF65-F5344CB8AC3E}">
        <p14:creationId xmlns:p14="http://schemas.microsoft.com/office/powerpoint/2010/main" val="2848448633"/>
      </p:ext>
    </p:extLst>
  </p:cSld>
  <p:clrMapOvr>
    <a:masterClrMapping/>
  </p:clrMapOvr>
  <p:hf sldNum="0" ftr="0" dt="0"/>
</p:sldLayout>
</file>

<file path=ppt/slideLayouts/slideLayout34.xml><?xml version="1.0" encoding="utf-8"?>
<p:sldLayout xmlns:a="http://schemas.openxmlformats.org/drawingml/2006/main" xmlns:r="http://schemas.openxmlformats.org/officeDocument/2006/relationships" xmlns:p="http://schemas.openxmlformats.org/presentationml/2006/main" type="twoTxTwoObj" preserve="1">
  <p:cSld name="29_比较">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文本占位符 2"/>
          <p:cNvSpPr>
            <a:spLocks noGrp="1"/>
          </p:cNvSpPr>
          <p:nvPr>
            <p:ph type="body" idx="1" hasCustomPrompt="1"/>
            <p:custDataLst>
              <p:tags r:id="rId2"/>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p:ph sz="half" idx="2"/>
            <p:custDataLst>
              <p:tags r:id="rId3"/>
            </p:custDataLst>
          </p:nvPr>
        </p:nvSpPr>
        <p:spPr>
          <a:xfrm>
            <a:off x="608400" y="1854000"/>
            <a:ext cx="5342400" cy="4395600"/>
          </a:xfrm>
        </p:spPr>
        <p:txBody>
          <a:bodyPr vert="horz" lIns="101600" tIns="0" rIns="82550" bIns="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custDataLst>
              <p:tags r:id="rId4"/>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单击此处编辑文本</a:t>
            </a:r>
          </a:p>
        </p:txBody>
      </p:sp>
      <p:sp>
        <p:nvSpPr>
          <p:cNvPr id="6" name="内容占位符 5"/>
          <p:cNvSpPr>
            <a:spLocks noGrp="1"/>
          </p:cNvSpPr>
          <p:nvPr>
            <p:ph sz="quarter" idx="4"/>
            <p:custDataLst>
              <p:tags r:id="rId5"/>
            </p:custDataLst>
          </p:nvPr>
        </p:nvSpPr>
        <p:spPr>
          <a:xfrm>
            <a:off x="6235750" y="1854000"/>
            <a:ext cx="5342400" cy="4395600"/>
          </a:xfrm>
        </p:spPr>
        <p:txBody>
          <a:bodyPr vert="horz" lIns="101600" tIns="0" rIns="82550" bIns="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custDataLst>
              <p:tags r:id="rId6"/>
            </p:custDataLst>
          </p:nvPr>
        </p:nvSpPr>
        <p:spPr/>
        <p:txBody>
          <a:bodyPr/>
          <a:lstStyle/>
          <a:p>
            <a:fld id="{760FBDFE-C587-4B4C-A407-44438C67B59E}" type="datetimeFigureOut">
              <a:rPr lang="zh-CN" altLang="en-US" smtClean="0"/>
              <a:t>2023/10/24</a:t>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a:lstStyle/>
          <a:p>
            <a:fld id="{49AE70B2-8BF9-45C0-BB95-33D1B9D3A854}" type="slidenum">
              <a:rPr lang="zh-CN" altLang="en-US" smtClean="0"/>
              <a:t>‹#›</a:t>
            </a:fld>
            <a:endParaRPr lang="zh-CN" altLang="en-US"/>
          </a:p>
        </p:txBody>
      </p:sp>
    </p:spTree>
    <p:extLst>
      <p:ext uri="{BB962C8B-B14F-4D97-AF65-F5344CB8AC3E}">
        <p14:creationId xmlns:p14="http://schemas.microsoft.com/office/powerpoint/2010/main" val="477897201"/>
      </p:ext>
    </p:extLst>
  </p:cSld>
  <p:clrMapOvr>
    <a:masterClrMapping/>
  </p:clrMapOvr>
  <p:hf sldNum="0" ftr="0" dt="0"/>
</p:sldLayout>
</file>

<file path=ppt/slideLayouts/slideLayout35.xml><?xml version="1.0" encoding="utf-8"?>
<p:sldLayout xmlns:a="http://schemas.openxmlformats.org/drawingml/2006/main" xmlns:r="http://schemas.openxmlformats.org/officeDocument/2006/relationships" xmlns:p="http://schemas.openxmlformats.org/presentationml/2006/main" type="twoTxTwoObj" preserve="1">
  <p:cSld name="30_比较">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文本占位符 2"/>
          <p:cNvSpPr>
            <a:spLocks noGrp="1"/>
          </p:cNvSpPr>
          <p:nvPr>
            <p:ph type="body" idx="1" hasCustomPrompt="1"/>
            <p:custDataLst>
              <p:tags r:id="rId2"/>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p:ph sz="half" idx="2"/>
            <p:custDataLst>
              <p:tags r:id="rId3"/>
            </p:custDataLst>
          </p:nvPr>
        </p:nvSpPr>
        <p:spPr>
          <a:xfrm>
            <a:off x="608400" y="1854000"/>
            <a:ext cx="5342400" cy="4395600"/>
          </a:xfrm>
        </p:spPr>
        <p:txBody>
          <a:bodyPr vert="horz" lIns="101600" tIns="0" rIns="82550" bIns="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custDataLst>
              <p:tags r:id="rId4"/>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单击此处编辑文本</a:t>
            </a:r>
          </a:p>
        </p:txBody>
      </p:sp>
      <p:sp>
        <p:nvSpPr>
          <p:cNvPr id="6" name="内容占位符 5"/>
          <p:cNvSpPr>
            <a:spLocks noGrp="1"/>
          </p:cNvSpPr>
          <p:nvPr>
            <p:ph sz="quarter" idx="4"/>
            <p:custDataLst>
              <p:tags r:id="rId5"/>
            </p:custDataLst>
          </p:nvPr>
        </p:nvSpPr>
        <p:spPr>
          <a:xfrm>
            <a:off x="6235750" y="1854000"/>
            <a:ext cx="5342400" cy="4395600"/>
          </a:xfrm>
        </p:spPr>
        <p:txBody>
          <a:bodyPr vert="horz" lIns="101600" tIns="0" rIns="82550" bIns="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custDataLst>
              <p:tags r:id="rId6"/>
            </p:custDataLst>
          </p:nvPr>
        </p:nvSpPr>
        <p:spPr/>
        <p:txBody>
          <a:bodyPr/>
          <a:lstStyle/>
          <a:p>
            <a:fld id="{760FBDFE-C587-4B4C-A407-44438C67B59E}" type="datetimeFigureOut">
              <a:rPr lang="zh-CN" altLang="en-US" smtClean="0"/>
              <a:t>2023/10/24</a:t>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a:lstStyle/>
          <a:p>
            <a:fld id="{49AE70B2-8BF9-45C0-BB95-33D1B9D3A854}" type="slidenum">
              <a:rPr lang="zh-CN" altLang="en-US" smtClean="0"/>
              <a:t>‹#›</a:t>
            </a:fld>
            <a:endParaRPr lang="zh-CN" altLang="en-US"/>
          </a:p>
        </p:txBody>
      </p:sp>
    </p:spTree>
    <p:extLst>
      <p:ext uri="{BB962C8B-B14F-4D97-AF65-F5344CB8AC3E}">
        <p14:creationId xmlns:p14="http://schemas.microsoft.com/office/powerpoint/2010/main" val="770481068"/>
      </p:ext>
    </p:extLst>
  </p:cSld>
  <p:clrMapOvr>
    <a:masterClrMapping/>
  </p:clrMapOvr>
  <p:hf sldNum="0" ftr="0" dt="0"/>
</p:sldLayout>
</file>

<file path=ppt/slideLayouts/slideLayout36.xml><?xml version="1.0" encoding="utf-8"?>
<p:sldLayout xmlns:a="http://schemas.openxmlformats.org/drawingml/2006/main" xmlns:r="http://schemas.openxmlformats.org/officeDocument/2006/relationships" xmlns:p="http://schemas.openxmlformats.org/presentationml/2006/main" type="twoTxTwoObj" preserve="1">
  <p:cSld name="31_比较">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文本占位符 2"/>
          <p:cNvSpPr>
            <a:spLocks noGrp="1"/>
          </p:cNvSpPr>
          <p:nvPr>
            <p:ph type="body" idx="1" hasCustomPrompt="1"/>
            <p:custDataLst>
              <p:tags r:id="rId2"/>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p:ph sz="half" idx="2"/>
            <p:custDataLst>
              <p:tags r:id="rId3"/>
            </p:custDataLst>
          </p:nvPr>
        </p:nvSpPr>
        <p:spPr>
          <a:xfrm>
            <a:off x="608400" y="1854000"/>
            <a:ext cx="5342400" cy="4395600"/>
          </a:xfrm>
        </p:spPr>
        <p:txBody>
          <a:bodyPr vert="horz" lIns="101600" tIns="0" rIns="82550" bIns="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custDataLst>
              <p:tags r:id="rId4"/>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单击此处编辑文本</a:t>
            </a:r>
          </a:p>
        </p:txBody>
      </p:sp>
      <p:sp>
        <p:nvSpPr>
          <p:cNvPr id="6" name="内容占位符 5"/>
          <p:cNvSpPr>
            <a:spLocks noGrp="1"/>
          </p:cNvSpPr>
          <p:nvPr>
            <p:ph sz="quarter" idx="4"/>
            <p:custDataLst>
              <p:tags r:id="rId5"/>
            </p:custDataLst>
          </p:nvPr>
        </p:nvSpPr>
        <p:spPr>
          <a:xfrm>
            <a:off x="6235750" y="1854000"/>
            <a:ext cx="5342400" cy="4395600"/>
          </a:xfrm>
        </p:spPr>
        <p:txBody>
          <a:bodyPr vert="horz" lIns="101600" tIns="0" rIns="82550" bIns="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custDataLst>
              <p:tags r:id="rId6"/>
            </p:custDataLst>
          </p:nvPr>
        </p:nvSpPr>
        <p:spPr/>
        <p:txBody>
          <a:bodyPr/>
          <a:lstStyle/>
          <a:p>
            <a:fld id="{760FBDFE-C587-4B4C-A407-44438C67B59E}" type="datetimeFigureOut">
              <a:rPr lang="zh-CN" altLang="en-US" smtClean="0"/>
              <a:t>2023/10/24</a:t>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a:lstStyle/>
          <a:p>
            <a:fld id="{49AE70B2-8BF9-45C0-BB95-33D1B9D3A854}" type="slidenum">
              <a:rPr lang="zh-CN" altLang="en-US" smtClean="0"/>
              <a:t>‹#›</a:t>
            </a:fld>
            <a:endParaRPr lang="zh-CN" altLang="en-US"/>
          </a:p>
        </p:txBody>
      </p:sp>
    </p:spTree>
    <p:extLst>
      <p:ext uri="{BB962C8B-B14F-4D97-AF65-F5344CB8AC3E}">
        <p14:creationId xmlns:p14="http://schemas.microsoft.com/office/powerpoint/2010/main" val="4093727468"/>
      </p:ext>
    </p:extLst>
  </p:cSld>
  <p:clrMapOvr>
    <a:masterClrMapping/>
  </p:clrMapOvr>
  <p:hf sldNum="0" ftr="0" dt="0"/>
</p:sldLayout>
</file>

<file path=ppt/slideLayouts/slideLayout37.xml><?xml version="1.0" encoding="utf-8"?>
<p:sldLayout xmlns:a="http://schemas.openxmlformats.org/drawingml/2006/main" xmlns:r="http://schemas.openxmlformats.org/officeDocument/2006/relationships" xmlns:p="http://schemas.openxmlformats.org/presentationml/2006/main" type="twoTxTwoObj" preserve="1">
  <p:cSld name="32_比较">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文本占位符 2"/>
          <p:cNvSpPr>
            <a:spLocks noGrp="1"/>
          </p:cNvSpPr>
          <p:nvPr>
            <p:ph type="body" idx="1" hasCustomPrompt="1"/>
            <p:custDataLst>
              <p:tags r:id="rId2"/>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p:ph sz="half" idx="2"/>
            <p:custDataLst>
              <p:tags r:id="rId3"/>
            </p:custDataLst>
          </p:nvPr>
        </p:nvSpPr>
        <p:spPr>
          <a:xfrm>
            <a:off x="608400" y="1854000"/>
            <a:ext cx="5342400" cy="4395600"/>
          </a:xfrm>
        </p:spPr>
        <p:txBody>
          <a:bodyPr vert="horz" lIns="101600" tIns="0" rIns="82550" bIns="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custDataLst>
              <p:tags r:id="rId4"/>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单击此处编辑文本</a:t>
            </a:r>
          </a:p>
        </p:txBody>
      </p:sp>
      <p:sp>
        <p:nvSpPr>
          <p:cNvPr id="6" name="内容占位符 5"/>
          <p:cNvSpPr>
            <a:spLocks noGrp="1"/>
          </p:cNvSpPr>
          <p:nvPr>
            <p:ph sz="quarter" idx="4"/>
            <p:custDataLst>
              <p:tags r:id="rId5"/>
            </p:custDataLst>
          </p:nvPr>
        </p:nvSpPr>
        <p:spPr>
          <a:xfrm>
            <a:off x="6235750" y="1854000"/>
            <a:ext cx="5342400" cy="4395600"/>
          </a:xfrm>
        </p:spPr>
        <p:txBody>
          <a:bodyPr vert="horz" lIns="101600" tIns="0" rIns="82550" bIns="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custDataLst>
              <p:tags r:id="rId6"/>
            </p:custDataLst>
          </p:nvPr>
        </p:nvSpPr>
        <p:spPr/>
        <p:txBody>
          <a:bodyPr/>
          <a:lstStyle/>
          <a:p>
            <a:fld id="{760FBDFE-C587-4B4C-A407-44438C67B59E}" type="datetimeFigureOut">
              <a:rPr lang="zh-CN" altLang="en-US" smtClean="0"/>
              <a:t>2023/10/24</a:t>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a:lstStyle/>
          <a:p>
            <a:fld id="{49AE70B2-8BF9-45C0-BB95-33D1B9D3A854}" type="slidenum">
              <a:rPr lang="zh-CN" altLang="en-US" smtClean="0"/>
              <a:t>‹#›</a:t>
            </a:fld>
            <a:endParaRPr lang="zh-CN" altLang="en-US"/>
          </a:p>
        </p:txBody>
      </p:sp>
    </p:spTree>
    <p:extLst>
      <p:ext uri="{BB962C8B-B14F-4D97-AF65-F5344CB8AC3E}">
        <p14:creationId xmlns:p14="http://schemas.microsoft.com/office/powerpoint/2010/main" val="1441333225"/>
      </p:ext>
    </p:extLst>
  </p:cSld>
  <p:clrMapOvr>
    <a:masterClrMapping/>
  </p:clrMapOvr>
  <p:hf sldNum="0" ftr="0" dt="0"/>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33_比较">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文本占位符 2"/>
          <p:cNvSpPr>
            <a:spLocks noGrp="1"/>
          </p:cNvSpPr>
          <p:nvPr>
            <p:ph type="body" idx="1" hasCustomPrompt="1"/>
            <p:custDataLst>
              <p:tags r:id="rId2"/>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p:ph sz="half" idx="2"/>
            <p:custDataLst>
              <p:tags r:id="rId3"/>
            </p:custDataLst>
          </p:nvPr>
        </p:nvSpPr>
        <p:spPr>
          <a:xfrm>
            <a:off x="608400" y="1854000"/>
            <a:ext cx="5342400" cy="4395600"/>
          </a:xfrm>
        </p:spPr>
        <p:txBody>
          <a:bodyPr vert="horz" lIns="101600" tIns="0" rIns="82550" bIns="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custDataLst>
              <p:tags r:id="rId4"/>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单击此处编辑文本</a:t>
            </a:r>
          </a:p>
        </p:txBody>
      </p:sp>
      <p:sp>
        <p:nvSpPr>
          <p:cNvPr id="6" name="内容占位符 5"/>
          <p:cNvSpPr>
            <a:spLocks noGrp="1"/>
          </p:cNvSpPr>
          <p:nvPr>
            <p:ph sz="quarter" idx="4"/>
            <p:custDataLst>
              <p:tags r:id="rId5"/>
            </p:custDataLst>
          </p:nvPr>
        </p:nvSpPr>
        <p:spPr>
          <a:xfrm>
            <a:off x="6235750" y="1854000"/>
            <a:ext cx="5342400" cy="4395600"/>
          </a:xfrm>
        </p:spPr>
        <p:txBody>
          <a:bodyPr vert="horz" lIns="101600" tIns="0" rIns="82550" bIns="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custDataLst>
              <p:tags r:id="rId6"/>
            </p:custDataLst>
          </p:nvPr>
        </p:nvSpPr>
        <p:spPr/>
        <p:txBody>
          <a:bodyPr/>
          <a:lstStyle/>
          <a:p>
            <a:fld id="{760FBDFE-C587-4B4C-A407-44438C67B59E}" type="datetimeFigureOut">
              <a:rPr lang="zh-CN" altLang="en-US" smtClean="0"/>
              <a:t>2023/10/24</a:t>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a:lstStyle/>
          <a:p>
            <a:fld id="{49AE70B2-8BF9-45C0-BB95-33D1B9D3A854}" type="slidenum">
              <a:rPr lang="zh-CN" altLang="en-US" smtClean="0"/>
              <a:t>‹#›</a:t>
            </a:fld>
            <a:endParaRPr lang="zh-CN" altLang="en-US"/>
          </a:p>
        </p:txBody>
      </p:sp>
    </p:spTree>
    <p:extLst>
      <p:ext uri="{BB962C8B-B14F-4D97-AF65-F5344CB8AC3E}">
        <p14:creationId xmlns:p14="http://schemas.microsoft.com/office/powerpoint/2010/main" val="801998003"/>
      </p:ext>
    </p:extLst>
  </p:cSld>
  <p:clrMapOvr>
    <a:masterClrMapping/>
  </p:clrMapOvr>
  <p:hf sldNum="0" ftr="0" dt="0"/>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reserve="1">
  <p:cSld name="34_比较">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文本占位符 2"/>
          <p:cNvSpPr>
            <a:spLocks noGrp="1"/>
          </p:cNvSpPr>
          <p:nvPr>
            <p:ph type="body" idx="1" hasCustomPrompt="1"/>
            <p:custDataLst>
              <p:tags r:id="rId2"/>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p:ph sz="half" idx="2"/>
            <p:custDataLst>
              <p:tags r:id="rId3"/>
            </p:custDataLst>
          </p:nvPr>
        </p:nvSpPr>
        <p:spPr>
          <a:xfrm>
            <a:off x="608400" y="1854000"/>
            <a:ext cx="5342400" cy="4395600"/>
          </a:xfrm>
        </p:spPr>
        <p:txBody>
          <a:bodyPr vert="horz" lIns="101600" tIns="0" rIns="82550" bIns="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custDataLst>
              <p:tags r:id="rId4"/>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单击此处编辑文本</a:t>
            </a:r>
          </a:p>
        </p:txBody>
      </p:sp>
      <p:sp>
        <p:nvSpPr>
          <p:cNvPr id="6" name="内容占位符 5"/>
          <p:cNvSpPr>
            <a:spLocks noGrp="1"/>
          </p:cNvSpPr>
          <p:nvPr>
            <p:ph sz="quarter" idx="4"/>
            <p:custDataLst>
              <p:tags r:id="rId5"/>
            </p:custDataLst>
          </p:nvPr>
        </p:nvSpPr>
        <p:spPr>
          <a:xfrm>
            <a:off x="6235750" y="1854000"/>
            <a:ext cx="5342400" cy="4395600"/>
          </a:xfrm>
        </p:spPr>
        <p:txBody>
          <a:bodyPr vert="horz" lIns="101600" tIns="0" rIns="82550" bIns="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custDataLst>
              <p:tags r:id="rId6"/>
            </p:custDataLst>
          </p:nvPr>
        </p:nvSpPr>
        <p:spPr/>
        <p:txBody>
          <a:bodyPr/>
          <a:lstStyle/>
          <a:p>
            <a:fld id="{760FBDFE-C587-4B4C-A407-44438C67B59E}" type="datetimeFigureOut">
              <a:rPr lang="zh-CN" altLang="en-US" smtClean="0"/>
              <a:t>2023/10/24</a:t>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a:lstStyle/>
          <a:p>
            <a:fld id="{49AE70B2-8BF9-45C0-BB95-33D1B9D3A854}" type="slidenum">
              <a:rPr lang="zh-CN" altLang="en-US" smtClean="0"/>
              <a:t>‹#›</a:t>
            </a:fld>
            <a:endParaRPr lang="zh-CN" altLang="en-US"/>
          </a:p>
        </p:txBody>
      </p:sp>
    </p:spTree>
    <p:extLst>
      <p:ext uri="{BB962C8B-B14F-4D97-AF65-F5344CB8AC3E}">
        <p14:creationId xmlns:p14="http://schemas.microsoft.com/office/powerpoint/2010/main" val="1480735303"/>
      </p:ext>
    </p:extLst>
  </p:cSld>
  <p:clrMapOvr>
    <a:masterClrMapping/>
  </p:clrMapOvr>
  <p:hf sldNum="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内容占位符 2"/>
          <p:cNvSpPr>
            <a:spLocks noGrp="1"/>
          </p:cNvSpPr>
          <p:nvPr>
            <p:ph sz="half" idx="1"/>
            <p:custDataLst>
              <p:tags r:id="rId2"/>
            </p:custDataLst>
          </p:nvPr>
        </p:nvSpPr>
        <p:spPr>
          <a:xfrm>
            <a:off x="608400" y="1501200"/>
            <a:ext cx="5176800" cy="4748400"/>
          </a:xfrm>
        </p:spPr>
        <p:txBody>
          <a:bodyPr vert="horz" lIns="90000" tIns="46800" rIns="90000" bIns="4680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custDataLst>
              <p:tags r:id="rId3"/>
            </p:custDataLst>
          </p:nvPr>
        </p:nvSpPr>
        <p:spPr>
          <a:xfrm>
            <a:off x="6411600" y="1501200"/>
            <a:ext cx="5176800" cy="4748400"/>
          </a:xfrm>
        </p:spPr>
        <p:txBody>
          <a:bodyPr lIns="90000" tIns="46800" rIns="90000" bIns="4680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custDataLst>
              <p:tags r:id="rId4"/>
            </p:custDataLst>
          </p:nvPr>
        </p:nvSpPr>
        <p:spPr/>
        <p:txBody>
          <a:bodyPr/>
          <a:lstStyle/>
          <a:p>
            <a:fld id="{760FBDFE-C587-4B4C-A407-44438C67B59E}" type="datetimeFigureOut">
              <a:rPr lang="zh-CN" altLang="en-US" smtClean="0"/>
              <a:t>2023/10/24</a:t>
            </a:fld>
            <a:endParaRPr lang="zh-CN" altLang="en-US"/>
          </a:p>
        </p:txBody>
      </p:sp>
      <p:sp>
        <p:nvSpPr>
          <p:cNvPr id="6" name="页脚占位符 5"/>
          <p:cNvSpPr>
            <a:spLocks noGrp="1"/>
          </p:cNvSpPr>
          <p:nvPr>
            <p:ph type="ftr" sz="quarter" idx="11"/>
            <p:custDataLst>
              <p:tags r:id="rId5"/>
            </p:custDataLst>
          </p:nvPr>
        </p:nvSpPr>
        <p:spPr/>
        <p:txBody>
          <a:bodyPr/>
          <a:lstStyle/>
          <a:p>
            <a:endParaRPr lang="zh-CN" altLang="en-US"/>
          </a:p>
        </p:txBody>
      </p:sp>
      <p:sp>
        <p:nvSpPr>
          <p:cNvPr id="7" name="灯片编号占位符 6"/>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a:p>
        </p:txBody>
      </p:sp>
    </p:spTree>
  </p:cSld>
  <p:clrMapOvr>
    <a:masterClrMapping/>
  </p:clrMapOvr>
  <p:hf sldNum="0" ftr="0" dt="0"/>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35_比较">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文本占位符 2"/>
          <p:cNvSpPr>
            <a:spLocks noGrp="1"/>
          </p:cNvSpPr>
          <p:nvPr>
            <p:ph type="body" idx="1" hasCustomPrompt="1"/>
            <p:custDataLst>
              <p:tags r:id="rId2"/>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p:ph sz="half" idx="2"/>
            <p:custDataLst>
              <p:tags r:id="rId3"/>
            </p:custDataLst>
          </p:nvPr>
        </p:nvSpPr>
        <p:spPr>
          <a:xfrm>
            <a:off x="608400" y="1854000"/>
            <a:ext cx="5342400" cy="4395600"/>
          </a:xfrm>
        </p:spPr>
        <p:txBody>
          <a:bodyPr vert="horz" lIns="101600" tIns="0" rIns="82550" bIns="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custDataLst>
              <p:tags r:id="rId4"/>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单击此处编辑文本</a:t>
            </a:r>
          </a:p>
        </p:txBody>
      </p:sp>
      <p:sp>
        <p:nvSpPr>
          <p:cNvPr id="6" name="内容占位符 5"/>
          <p:cNvSpPr>
            <a:spLocks noGrp="1"/>
          </p:cNvSpPr>
          <p:nvPr>
            <p:ph sz="quarter" idx="4"/>
            <p:custDataLst>
              <p:tags r:id="rId5"/>
            </p:custDataLst>
          </p:nvPr>
        </p:nvSpPr>
        <p:spPr>
          <a:xfrm>
            <a:off x="6235750" y="1854000"/>
            <a:ext cx="5342400" cy="4395600"/>
          </a:xfrm>
        </p:spPr>
        <p:txBody>
          <a:bodyPr vert="horz" lIns="101600" tIns="0" rIns="82550" bIns="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custDataLst>
              <p:tags r:id="rId6"/>
            </p:custDataLst>
          </p:nvPr>
        </p:nvSpPr>
        <p:spPr/>
        <p:txBody>
          <a:bodyPr/>
          <a:lstStyle/>
          <a:p>
            <a:fld id="{760FBDFE-C587-4B4C-A407-44438C67B59E}" type="datetimeFigureOut">
              <a:rPr lang="zh-CN" altLang="en-US" smtClean="0"/>
              <a:t>2023/10/24</a:t>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a:lstStyle/>
          <a:p>
            <a:fld id="{49AE70B2-8BF9-45C0-BB95-33D1B9D3A854}" type="slidenum">
              <a:rPr lang="zh-CN" altLang="en-US" smtClean="0"/>
              <a:t>‹#›</a:t>
            </a:fld>
            <a:endParaRPr lang="zh-CN" altLang="en-US"/>
          </a:p>
        </p:txBody>
      </p:sp>
    </p:spTree>
    <p:extLst>
      <p:ext uri="{BB962C8B-B14F-4D97-AF65-F5344CB8AC3E}">
        <p14:creationId xmlns:p14="http://schemas.microsoft.com/office/powerpoint/2010/main" val="3488510730"/>
      </p:ext>
    </p:extLst>
  </p:cSld>
  <p:clrMapOvr>
    <a:masterClrMapping/>
  </p:clrMapOvr>
  <p:hf sldNum="0" ftr="0" dt="0"/>
</p:sldLayout>
</file>

<file path=ppt/slideLayouts/slideLayout41.xml><?xml version="1.0" encoding="utf-8"?>
<p:sldLayout xmlns:a="http://schemas.openxmlformats.org/drawingml/2006/main" xmlns:r="http://schemas.openxmlformats.org/officeDocument/2006/relationships" xmlns:p="http://schemas.openxmlformats.org/presentationml/2006/main" type="twoTxTwoObj" preserve="1">
  <p:cSld name="36_比较">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文本占位符 2"/>
          <p:cNvSpPr>
            <a:spLocks noGrp="1"/>
          </p:cNvSpPr>
          <p:nvPr>
            <p:ph type="body" idx="1" hasCustomPrompt="1"/>
            <p:custDataLst>
              <p:tags r:id="rId2"/>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p:ph sz="half" idx="2"/>
            <p:custDataLst>
              <p:tags r:id="rId3"/>
            </p:custDataLst>
          </p:nvPr>
        </p:nvSpPr>
        <p:spPr>
          <a:xfrm>
            <a:off x="608400" y="1854000"/>
            <a:ext cx="5342400" cy="4395600"/>
          </a:xfrm>
        </p:spPr>
        <p:txBody>
          <a:bodyPr vert="horz" lIns="101600" tIns="0" rIns="82550" bIns="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custDataLst>
              <p:tags r:id="rId4"/>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单击此处编辑文本</a:t>
            </a:r>
          </a:p>
        </p:txBody>
      </p:sp>
      <p:sp>
        <p:nvSpPr>
          <p:cNvPr id="6" name="内容占位符 5"/>
          <p:cNvSpPr>
            <a:spLocks noGrp="1"/>
          </p:cNvSpPr>
          <p:nvPr>
            <p:ph sz="quarter" idx="4"/>
            <p:custDataLst>
              <p:tags r:id="rId5"/>
            </p:custDataLst>
          </p:nvPr>
        </p:nvSpPr>
        <p:spPr>
          <a:xfrm>
            <a:off x="6235750" y="1854000"/>
            <a:ext cx="5342400" cy="4395600"/>
          </a:xfrm>
        </p:spPr>
        <p:txBody>
          <a:bodyPr vert="horz" lIns="101600" tIns="0" rIns="82550" bIns="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custDataLst>
              <p:tags r:id="rId6"/>
            </p:custDataLst>
          </p:nvPr>
        </p:nvSpPr>
        <p:spPr/>
        <p:txBody>
          <a:bodyPr/>
          <a:lstStyle/>
          <a:p>
            <a:fld id="{760FBDFE-C587-4B4C-A407-44438C67B59E}" type="datetimeFigureOut">
              <a:rPr lang="zh-CN" altLang="en-US" smtClean="0"/>
              <a:t>2023/10/24</a:t>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a:lstStyle/>
          <a:p>
            <a:fld id="{49AE70B2-8BF9-45C0-BB95-33D1B9D3A854}" type="slidenum">
              <a:rPr lang="zh-CN" altLang="en-US" smtClean="0"/>
              <a:t>‹#›</a:t>
            </a:fld>
            <a:endParaRPr lang="zh-CN" altLang="en-US"/>
          </a:p>
        </p:txBody>
      </p:sp>
    </p:spTree>
    <p:extLst>
      <p:ext uri="{BB962C8B-B14F-4D97-AF65-F5344CB8AC3E}">
        <p14:creationId xmlns:p14="http://schemas.microsoft.com/office/powerpoint/2010/main" val="2361975843"/>
      </p:ext>
    </p:extLst>
  </p:cSld>
  <p:clrMapOvr>
    <a:masterClrMapping/>
  </p:clrMapOvr>
  <p:hf sldNum="0" ftr="0" dt="0"/>
</p:sldLayout>
</file>

<file path=ppt/slideLayouts/slideLayout42.xml><?xml version="1.0" encoding="utf-8"?>
<p:sldLayout xmlns:a="http://schemas.openxmlformats.org/drawingml/2006/main" xmlns:r="http://schemas.openxmlformats.org/officeDocument/2006/relationships" xmlns:p="http://schemas.openxmlformats.org/presentationml/2006/main" type="twoTxTwoObj" preserve="1">
  <p:cSld name="37_比较">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文本占位符 2"/>
          <p:cNvSpPr>
            <a:spLocks noGrp="1"/>
          </p:cNvSpPr>
          <p:nvPr>
            <p:ph type="body" idx="1" hasCustomPrompt="1"/>
            <p:custDataLst>
              <p:tags r:id="rId2"/>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p:ph sz="half" idx="2"/>
            <p:custDataLst>
              <p:tags r:id="rId3"/>
            </p:custDataLst>
          </p:nvPr>
        </p:nvSpPr>
        <p:spPr>
          <a:xfrm>
            <a:off x="608400" y="1854000"/>
            <a:ext cx="5342400" cy="4395600"/>
          </a:xfrm>
        </p:spPr>
        <p:txBody>
          <a:bodyPr vert="horz" lIns="101600" tIns="0" rIns="82550" bIns="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custDataLst>
              <p:tags r:id="rId4"/>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单击此处编辑文本</a:t>
            </a:r>
          </a:p>
        </p:txBody>
      </p:sp>
      <p:sp>
        <p:nvSpPr>
          <p:cNvPr id="6" name="内容占位符 5"/>
          <p:cNvSpPr>
            <a:spLocks noGrp="1"/>
          </p:cNvSpPr>
          <p:nvPr>
            <p:ph sz="quarter" idx="4"/>
            <p:custDataLst>
              <p:tags r:id="rId5"/>
            </p:custDataLst>
          </p:nvPr>
        </p:nvSpPr>
        <p:spPr>
          <a:xfrm>
            <a:off x="6235750" y="1854000"/>
            <a:ext cx="5342400" cy="4395600"/>
          </a:xfrm>
        </p:spPr>
        <p:txBody>
          <a:bodyPr vert="horz" lIns="101600" tIns="0" rIns="82550" bIns="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custDataLst>
              <p:tags r:id="rId6"/>
            </p:custDataLst>
          </p:nvPr>
        </p:nvSpPr>
        <p:spPr/>
        <p:txBody>
          <a:bodyPr/>
          <a:lstStyle/>
          <a:p>
            <a:fld id="{760FBDFE-C587-4B4C-A407-44438C67B59E}" type="datetimeFigureOut">
              <a:rPr lang="zh-CN" altLang="en-US" smtClean="0"/>
              <a:t>2023/10/24</a:t>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a:lstStyle/>
          <a:p>
            <a:fld id="{49AE70B2-8BF9-45C0-BB95-33D1B9D3A854}" type="slidenum">
              <a:rPr lang="zh-CN" altLang="en-US" smtClean="0"/>
              <a:t>‹#›</a:t>
            </a:fld>
            <a:endParaRPr lang="zh-CN" altLang="en-US"/>
          </a:p>
        </p:txBody>
      </p:sp>
    </p:spTree>
    <p:extLst>
      <p:ext uri="{BB962C8B-B14F-4D97-AF65-F5344CB8AC3E}">
        <p14:creationId xmlns:p14="http://schemas.microsoft.com/office/powerpoint/2010/main" val="1814674110"/>
      </p:ext>
    </p:extLst>
  </p:cSld>
  <p:clrMapOvr>
    <a:masterClrMapping/>
  </p:clrMapOvr>
  <p:hf sldNum="0" ftr="0" dt="0"/>
</p:sldLayout>
</file>

<file path=ppt/slideLayouts/slideLayout43.xml><?xml version="1.0" encoding="utf-8"?>
<p:sldLayout xmlns:a="http://schemas.openxmlformats.org/drawingml/2006/main" xmlns:r="http://schemas.openxmlformats.org/officeDocument/2006/relationships" xmlns:p="http://schemas.openxmlformats.org/presentationml/2006/main" type="twoTxTwoObj" preserve="1">
  <p:cSld name="38_比较">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文本占位符 2"/>
          <p:cNvSpPr>
            <a:spLocks noGrp="1"/>
          </p:cNvSpPr>
          <p:nvPr>
            <p:ph type="body" idx="1" hasCustomPrompt="1"/>
            <p:custDataLst>
              <p:tags r:id="rId2"/>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p:ph sz="half" idx="2"/>
            <p:custDataLst>
              <p:tags r:id="rId3"/>
            </p:custDataLst>
          </p:nvPr>
        </p:nvSpPr>
        <p:spPr>
          <a:xfrm>
            <a:off x="608400" y="1854000"/>
            <a:ext cx="5342400" cy="4395600"/>
          </a:xfrm>
        </p:spPr>
        <p:txBody>
          <a:bodyPr vert="horz" lIns="101600" tIns="0" rIns="82550" bIns="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custDataLst>
              <p:tags r:id="rId4"/>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单击此处编辑文本</a:t>
            </a:r>
          </a:p>
        </p:txBody>
      </p:sp>
      <p:sp>
        <p:nvSpPr>
          <p:cNvPr id="6" name="内容占位符 5"/>
          <p:cNvSpPr>
            <a:spLocks noGrp="1"/>
          </p:cNvSpPr>
          <p:nvPr>
            <p:ph sz="quarter" idx="4"/>
            <p:custDataLst>
              <p:tags r:id="rId5"/>
            </p:custDataLst>
          </p:nvPr>
        </p:nvSpPr>
        <p:spPr>
          <a:xfrm>
            <a:off x="6235750" y="1854000"/>
            <a:ext cx="5342400" cy="4395600"/>
          </a:xfrm>
        </p:spPr>
        <p:txBody>
          <a:bodyPr vert="horz" lIns="101600" tIns="0" rIns="82550" bIns="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custDataLst>
              <p:tags r:id="rId6"/>
            </p:custDataLst>
          </p:nvPr>
        </p:nvSpPr>
        <p:spPr/>
        <p:txBody>
          <a:bodyPr/>
          <a:lstStyle/>
          <a:p>
            <a:fld id="{760FBDFE-C587-4B4C-A407-44438C67B59E}" type="datetimeFigureOut">
              <a:rPr lang="zh-CN" altLang="en-US" smtClean="0"/>
              <a:t>2023/10/24</a:t>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a:lstStyle/>
          <a:p>
            <a:fld id="{49AE70B2-8BF9-45C0-BB95-33D1B9D3A854}" type="slidenum">
              <a:rPr lang="zh-CN" altLang="en-US" smtClean="0"/>
              <a:t>‹#›</a:t>
            </a:fld>
            <a:endParaRPr lang="zh-CN" altLang="en-US"/>
          </a:p>
        </p:txBody>
      </p:sp>
    </p:spTree>
    <p:extLst>
      <p:ext uri="{BB962C8B-B14F-4D97-AF65-F5344CB8AC3E}">
        <p14:creationId xmlns:p14="http://schemas.microsoft.com/office/powerpoint/2010/main" val="1401503203"/>
      </p:ext>
    </p:extLst>
  </p:cSld>
  <p:clrMapOvr>
    <a:masterClrMapping/>
  </p:clrMapOvr>
  <p:hf sldNum="0" ftr="0" dt="0"/>
</p:sldLayout>
</file>

<file path=ppt/slideLayouts/slideLayout44.xml><?xml version="1.0" encoding="utf-8"?>
<p:sldLayout xmlns:a="http://schemas.openxmlformats.org/drawingml/2006/main" xmlns:r="http://schemas.openxmlformats.org/officeDocument/2006/relationships" xmlns:p="http://schemas.openxmlformats.org/presentationml/2006/main" type="twoTxTwoObj" preserve="1">
  <p:cSld name="39_比较">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文本占位符 2"/>
          <p:cNvSpPr>
            <a:spLocks noGrp="1"/>
          </p:cNvSpPr>
          <p:nvPr>
            <p:ph type="body" idx="1" hasCustomPrompt="1"/>
            <p:custDataLst>
              <p:tags r:id="rId2"/>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p:ph sz="half" idx="2"/>
            <p:custDataLst>
              <p:tags r:id="rId3"/>
            </p:custDataLst>
          </p:nvPr>
        </p:nvSpPr>
        <p:spPr>
          <a:xfrm>
            <a:off x="608400" y="1854000"/>
            <a:ext cx="5342400" cy="4395600"/>
          </a:xfrm>
        </p:spPr>
        <p:txBody>
          <a:bodyPr vert="horz" lIns="101600" tIns="0" rIns="82550" bIns="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custDataLst>
              <p:tags r:id="rId4"/>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单击此处编辑文本</a:t>
            </a:r>
          </a:p>
        </p:txBody>
      </p:sp>
      <p:sp>
        <p:nvSpPr>
          <p:cNvPr id="6" name="内容占位符 5"/>
          <p:cNvSpPr>
            <a:spLocks noGrp="1"/>
          </p:cNvSpPr>
          <p:nvPr>
            <p:ph sz="quarter" idx="4"/>
            <p:custDataLst>
              <p:tags r:id="rId5"/>
            </p:custDataLst>
          </p:nvPr>
        </p:nvSpPr>
        <p:spPr>
          <a:xfrm>
            <a:off x="6235750" y="1854000"/>
            <a:ext cx="5342400" cy="4395600"/>
          </a:xfrm>
        </p:spPr>
        <p:txBody>
          <a:bodyPr vert="horz" lIns="101600" tIns="0" rIns="82550" bIns="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custDataLst>
              <p:tags r:id="rId6"/>
            </p:custDataLst>
          </p:nvPr>
        </p:nvSpPr>
        <p:spPr/>
        <p:txBody>
          <a:bodyPr/>
          <a:lstStyle/>
          <a:p>
            <a:fld id="{760FBDFE-C587-4B4C-A407-44438C67B59E}" type="datetimeFigureOut">
              <a:rPr lang="zh-CN" altLang="en-US" smtClean="0"/>
              <a:t>2023/10/24</a:t>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a:lstStyle/>
          <a:p>
            <a:fld id="{49AE70B2-8BF9-45C0-BB95-33D1B9D3A854}" type="slidenum">
              <a:rPr lang="zh-CN" altLang="en-US" smtClean="0"/>
              <a:t>‹#›</a:t>
            </a:fld>
            <a:endParaRPr lang="zh-CN" altLang="en-US"/>
          </a:p>
        </p:txBody>
      </p:sp>
    </p:spTree>
    <p:extLst>
      <p:ext uri="{BB962C8B-B14F-4D97-AF65-F5344CB8AC3E}">
        <p14:creationId xmlns:p14="http://schemas.microsoft.com/office/powerpoint/2010/main" val="3628493455"/>
      </p:ext>
    </p:extLst>
  </p:cSld>
  <p:clrMapOvr>
    <a:masterClrMapping/>
  </p:clrMapOvr>
  <p:hf sldNum="0" ftr="0" dt="0"/>
</p:sldLayout>
</file>

<file path=ppt/slideLayouts/slideLayout45.xml><?xml version="1.0" encoding="utf-8"?>
<p:sldLayout xmlns:a="http://schemas.openxmlformats.org/drawingml/2006/main" xmlns:r="http://schemas.openxmlformats.org/officeDocument/2006/relationships" xmlns:p="http://schemas.openxmlformats.org/presentationml/2006/main" type="twoTxTwoObj" preserve="1">
  <p:cSld name="40_比较">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文本占位符 2"/>
          <p:cNvSpPr>
            <a:spLocks noGrp="1"/>
          </p:cNvSpPr>
          <p:nvPr>
            <p:ph type="body" idx="1" hasCustomPrompt="1"/>
            <p:custDataLst>
              <p:tags r:id="rId2"/>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p:ph sz="half" idx="2"/>
            <p:custDataLst>
              <p:tags r:id="rId3"/>
            </p:custDataLst>
          </p:nvPr>
        </p:nvSpPr>
        <p:spPr>
          <a:xfrm>
            <a:off x="608400" y="1854000"/>
            <a:ext cx="5342400" cy="4395600"/>
          </a:xfrm>
        </p:spPr>
        <p:txBody>
          <a:bodyPr vert="horz" lIns="101600" tIns="0" rIns="82550" bIns="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custDataLst>
              <p:tags r:id="rId4"/>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单击此处编辑文本</a:t>
            </a:r>
          </a:p>
        </p:txBody>
      </p:sp>
      <p:sp>
        <p:nvSpPr>
          <p:cNvPr id="6" name="内容占位符 5"/>
          <p:cNvSpPr>
            <a:spLocks noGrp="1"/>
          </p:cNvSpPr>
          <p:nvPr>
            <p:ph sz="quarter" idx="4"/>
            <p:custDataLst>
              <p:tags r:id="rId5"/>
            </p:custDataLst>
          </p:nvPr>
        </p:nvSpPr>
        <p:spPr>
          <a:xfrm>
            <a:off x="6235750" y="1854000"/>
            <a:ext cx="5342400" cy="4395600"/>
          </a:xfrm>
        </p:spPr>
        <p:txBody>
          <a:bodyPr vert="horz" lIns="101600" tIns="0" rIns="82550" bIns="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custDataLst>
              <p:tags r:id="rId6"/>
            </p:custDataLst>
          </p:nvPr>
        </p:nvSpPr>
        <p:spPr/>
        <p:txBody>
          <a:bodyPr/>
          <a:lstStyle/>
          <a:p>
            <a:fld id="{760FBDFE-C587-4B4C-A407-44438C67B59E}" type="datetimeFigureOut">
              <a:rPr lang="zh-CN" altLang="en-US" smtClean="0"/>
              <a:t>2023/10/24</a:t>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a:lstStyle/>
          <a:p>
            <a:fld id="{49AE70B2-8BF9-45C0-BB95-33D1B9D3A854}" type="slidenum">
              <a:rPr lang="zh-CN" altLang="en-US" smtClean="0"/>
              <a:t>‹#›</a:t>
            </a:fld>
            <a:endParaRPr lang="zh-CN" altLang="en-US"/>
          </a:p>
        </p:txBody>
      </p:sp>
    </p:spTree>
    <p:extLst>
      <p:ext uri="{BB962C8B-B14F-4D97-AF65-F5344CB8AC3E}">
        <p14:creationId xmlns:p14="http://schemas.microsoft.com/office/powerpoint/2010/main" val="700049980"/>
      </p:ext>
    </p:extLst>
  </p:cSld>
  <p:clrMapOvr>
    <a:masterClrMapping/>
  </p:clrMapOvr>
  <p:hf sldNum="0" ftr="0" dt="0"/>
</p:sldLayout>
</file>

<file path=ppt/slideLayouts/slideLayout46.xml><?xml version="1.0" encoding="utf-8"?>
<p:sldLayout xmlns:a="http://schemas.openxmlformats.org/drawingml/2006/main" xmlns:r="http://schemas.openxmlformats.org/officeDocument/2006/relationships" xmlns:p="http://schemas.openxmlformats.org/presentationml/2006/main" type="twoTxTwoObj" preserve="1">
  <p:cSld name="41_比较">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文本占位符 2"/>
          <p:cNvSpPr>
            <a:spLocks noGrp="1"/>
          </p:cNvSpPr>
          <p:nvPr>
            <p:ph type="body" idx="1" hasCustomPrompt="1"/>
            <p:custDataLst>
              <p:tags r:id="rId2"/>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p:ph sz="half" idx="2"/>
            <p:custDataLst>
              <p:tags r:id="rId3"/>
            </p:custDataLst>
          </p:nvPr>
        </p:nvSpPr>
        <p:spPr>
          <a:xfrm>
            <a:off x="608400" y="1854000"/>
            <a:ext cx="5342400" cy="4395600"/>
          </a:xfrm>
        </p:spPr>
        <p:txBody>
          <a:bodyPr vert="horz" lIns="101600" tIns="0" rIns="82550" bIns="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custDataLst>
              <p:tags r:id="rId4"/>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单击此处编辑文本</a:t>
            </a:r>
          </a:p>
        </p:txBody>
      </p:sp>
      <p:sp>
        <p:nvSpPr>
          <p:cNvPr id="6" name="内容占位符 5"/>
          <p:cNvSpPr>
            <a:spLocks noGrp="1"/>
          </p:cNvSpPr>
          <p:nvPr>
            <p:ph sz="quarter" idx="4"/>
            <p:custDataLst>
              <p:tags r:id="rId5"/>
            </p:custDataLst>
          </p:nvPr>
        </p:nvSpPr>
        <p:spPr>
          <a:xfrm>
            <a:off x="6235750" y="1854000"/>
            <a:ext cx="5342400" cy="4395600"/>
          </a:xfrm>
        </p:spPr>
        <p:txBody>
          <a:bodyPr vert="horz" lIns="101600" tIns="0" rIns="82550" bIns="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custDataLst>
              <p:tags r:id="rId6"/>
            </p:custDataLst>
          </p:nvPr>
        </p:nvSpPr>
        <p:spPr/>
        <p:txBody>
          <a:bodyPr/>
          <a:lstStyle/>
          <a:p>
            <a:fld id="{760FBDFE-C587-4B4C-A407-44438C67B59E}" type="datetimeFigureOut">
              <a:rPr lang="zh-CN" altLang="en-US" smtClean="0"/>
              <a:t>2023/10/24</a:t>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a:lstStyle/>
          <a:p>
            <a:fld id="{49AE70B2-8BF9-45C0-BB95-33D1B9D3A854}" type="slidenum">
              <a:rPr lang="zh-CN" altLang="en-US" smtClean="0"/>
              <a:t>‹#›</a:t>
            </a:fld>
            <a:endParaRPr lang="zh-CN" altLang="en-US"/>
          </a:p>
        </p:txBody>
      </p:sp>
    </p:spTree>
    <p:extLst>
      <p:ext uri="{BB962C8B-B14F-4D97-AF65-F5344CB8AC3E}">
        <p14:creationId xmlns:p14="http://schemas.microsoft.com/office/powerpoint/2010/main" val="3271348531"/>
      </p:ext>
    </p:extLst>
  </p:cSld>
  <p:clrMapOvr>
    <a:masterClrMapping/>
  </p:clrMapOvr>
  <p:hf sldNum="0" ftr="0" dt="0"/>
</p:sldLayout>
</file>

<file path=ppt/slideLayouts/slideLayout47.xml><?xml version="1.0" encoding="utf-8"?>
<p:sldLayout xmlns:a="http://schemas.openxmlformats.org/drawingml/2006/main" xmlns:r="http://schemas.openxmlformats.org/officeDocument/2006/relationships" xmlns:p="http://schemas.openxmlformats.org/presentationml/2006/main" type="twoTxTwoObj" preserve="1">
  <p:cSld name="42_比较">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文本占位符 2"/>
          <p:cNvSpPr>
            <a:spLocks noGrp="1"/>
          </p:cNvSpPr>
          <p:nvPr>
            <p:ph type="body" idx="1" hasCustomPrompt="1"/>
            <p:custDataLst>
              <p:tags r:id="rId2"/>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p:ph sz="half" idx="2"/>
            <p:custDataLst>
              <p:tags r:id="rId3"/>
            </p:custDataLst>
          </p:nvPr>
        </p:nvSpPr>
        <p:spPr>
          <a:xfrm>
            <a:off x="608400" y="1854000"/>
            <a:ext cx="5342400" cy="4395600"/>
          </a:xfrm>
        </p:spPr>
        <p:txBody>
          <a:bodyPr vert="horz" lIns="101600" tIns="0" rIns="82550" bIns="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custDataLst>
              <p:tags r:id="rId4"/>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单击此处编辑文本</a:t>
            </a:r>
          </a:p>
        </p:txBody>
      </p:sp>
      <p:sp>
        <p:nvSpPr>
          <p:cNvPr id="6" name="内容占位符 5"/>
          <p:cNvSpPr>
            <a:spLocks noGrp="1"/>
          </p:cNvSpPr>
          <p:nvPr>
            <p:ph sz="quarter" idx="4"/>
            <p:custDataLst>
              <p:tags r:id="rId5"/>
            </p:custDataLst>
          </p:nvPr>
        </p:nvSpPr>
        <p:spPr>
          <a:xfrm>
            <a:off x="6235750" y="1854000"/>
            <a:ext cx="5342400" cy="4395600"/>
          </a:xfrm>
        </p:spPr>
        <p:txBody>
          <a:bodyPr vert="horz" lIns="101600" tIns="0" rIns="82550" bIns="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custDataLst>
              <p:tags r:id="rId6"/>
            </p:custDataLst>
          </p:nvPr>
        </p:nvSpPr>
        <p:spPr/>
        <p:txBody>
          <a:bodyPr/>
          <a:lstStyle/>
          <a:p>
            <a:fld id="{760FBDFE-C587-4B4C-A407-44438C67B59E}" type="datetimeFigureOut">
              <a:rPr lang="zh-CN" altLang="en-US" smtClean="0"/>
              <a:t>2023/10/24</a:t>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a:lstStyle/>
          <a:p>
            <a:fld id="{49AE70B2-8BF9-45C0-BB95-33D1B9D3A854}" type="slidenum">
              <a:rPr lang="zh-CN" altLang="en-US" smtClean="0"/>
              <a:t>‹#›</a:t>
            </a:fld>
            <a:endParaRPr lang="zh-CN" altLang="en-US"/>
          </a:p>
        </p:txBody>
      </p:sp>
    </p:spTree>
    <p:extLst>
      <p:ext uri="{BB962C8B-B14F-4D97-AF65-F5344CB8AC3E}">
        <p14:creationId xmlns:p14="http://schemas.microsoft.com/office/powerpoint/2010/main" val="1330035777"/>
      </p:ext>
    </p:extLst>
  </p:cSld>
  <p:clrMapOvr>
    <a:masterClrMapping/>
  </p:clrMapOvr>
  <p:hf sldNum="0" ftr="0" dt="0"/>
</p:sldLayout>
</file>

<file path=ppt/slideLayouts/slideLayout48.xml><?xml version="1.0" encoding="utf-8"?>
<p:sldLayout xmlns:a="http://schemas.openxmlformats.org/drawingml/2006/main" xmlns:r="http://schemas.openxmlformats.org/officeDocument/2006/relationships" xmlns:p="http://schemas.openxmlformats.org/presentationml/2006/main" type="twoTxTwoObj" preserve="1">
  <p:cSld name="43_比较">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文本占位符 2"/>
          <p:cNvSpPr>
            <a:spLocks noGrp="1"/>
          </p:cNvSpPr>
          <p:nvPr>
            <p:ph type="body" idx="1" hasCustomPrompt="1"/>
            <p:custDataLst>
              <p:tags r:id="rId2"/>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p:ph sz="half" idx="2"/>
            <p:custDataLst>
              <p:tags r:id="rId3"/>
            </p:custDataLst>
          </p:nvPr>
        </p:nvSpPr>
        <p:spPr>
          <a:xfrm>
            <a:off x="608400" y="1854000"/>
            <a:ext cx="5342400" cy="4395600"/>
          </a:xfrm>
        </p:spPr>
        <p:txBody>
          <a:bodyPr vert="horz" lIns="101600" tIns="0" rIns="82550" bIns="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custDataLst>
              <p:tags r:id="rId4"/>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单击此处编辑文本</a:t>
            </a:r>
          </a:p>
        </p:txBody>
      </p:sp>
      <p:sp>
        <p:nvSpPr>
          <p:cNvPr id="6" name="内容占位符 5"/>
          <p:cNvSpPr>
            <a:spLocks noGrp="1"/>
          </p:cNvSpPr>
          <p:nvPr>
            <p:ph sz="quarter" idx="4"/>
            <p:custDataLst>
              <p:tags r:id="rId5"/>
            </p:custDataLst>
          </p:nvPr>
        </p:nvSpPr>
        <p:spPr>
          <a:xfrm>
            <a:off x="6235750" y="1854000"/>
            <a:ext cx="5342400" cy="4395600"/>
          </a:xfrm>
        </p:spPr>
        <p:txBody>
          <a:bodyPr vert="horz" lIns="101600" tIns="0" rIns="82550" bIns="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custDataLst>
              <p:tags r:id="rId6"/>
            </p:custDataLst>
          </p:nvPr>
        </p:nvSpPr>
        <p:spPr/>
        <p:txBody>
          <a:bodyPr/>
          <a:lstStyle/>
          <a:p>
            <a:fld id="{760FBDFE-C587-4B4C-A407-44438C67B59E}" type="datetimeFigureOut">
              <a:rPr lang="zh-CN" altLang="en-US" smtClean="0"/>
              <a:t>2023/10/24</a:t>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a:lstStyle/>
          <a:p>
            <a:fld id="{49AE70B2-8BF9-45C0-BB95-33D1B9D3A854}" type="slidenum">
              <a:rPr lang="zh-CN" altLang="en-US" smtClean="0"/>
              <a:t>‹#›</a:t>
            </a:fld>
            <a:endParaRPr lang="zh-CN" altLang="en-US"/>
          </a:p>
        </p:txBody>
      </p:sp>
    </p:spTree>
    <p:extLst>
      <p:ext uri="{BB962C8B-B14F-4D97-AF65-F5344CB8AC3E}">
        <p14:creationId xmlns:p14="http://schemas.microsoft.com/office/powerpoint/2010/main" val="3035555911"/>
      </p:ext>
    </p:extLst>
  </p:cSld>
  <p:clrMapOvr>
    <a:masterClrMapping/>
  </p:clrMapOvr>
  <p:hf sldNum="0" ftr="0" dt="0"/>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44_比较">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文本占位符 2"/>
          <p:cNvSpPr>
            <a:spLocks noGrp="1"/>
          </p:cNvSpPr>
          <p:nvPr>
            <p:ph type="body" idx="1" hasCustomPrompt="1"/>
            <p:custDataLst>
              <p:tags r:id="rId2"/>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p:ph sz="half" idx="2"/>
            <p:custDataLst>
              <p:tags r:id="rId3"/>
            </p:custDataLst>
          </p:nvPr>
        </p:nvSpPr>
        <p:spPr>
          <a:xfrm>
            <a:off x="608400" y="1854000"/>
            <a:ext cx="5342400" cy="4395600"/>
          </a:xfrm>
        </p:spPr>
        <p:txBody>
          <a:bodyPr vert="horz" lIns="101600" tIns="0" rIns="82550" bIns="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custDataLst>
              <p:tags r:id="rId4"/>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单击此处编辑文本</a:t>
            </a:r>
          </a:p>
        </p:txBody>
      </p:sp>
      <p:sp>
        <p:nvSpPr>
          <p:cNvPr id="6" name="内容占位符 5"/>
          <p:cNvSpPr>
            <a:spLocks noGrp="1"/>
          </p:cNvSpPr>
          <p:nvPr>
            <p:ph sz="quarter" idx="4"/>
            <p:custDataLst>
              <p:tags r:id="rId5"/>
            </p:custDataLst>
          </p:nvPr>
        </p:nvSpPr>
        <p:spPr>
          <a:xfrm>
            <a:off x="6235750" y="1854000"/>
            <a:ext cx="5342400" cy="4395600"/>
          </a:xfrm>
        </p:spPr>
        <p:txBody>
          <a:bodyPr vert="horz" lIns="101600" tIns="0" rIns="82550" bIns="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custDataLst>
              <p:tags r:id="rId6"/>
            </p:custDataLst>
          </p:nvPr>
        </p:nvSpPr>
        <p:spPr/>
        <p:txBody>
          <a:bodyPr/>
          <a:lstStyle/>
          <a:p>
            <a:fld id="{760FBDFE-C587-4B4C-A407-44438C67B59E}" type="datetimeFigureOut">
              <a:rPr lang="zh-CN" altLang="en-US" smtClean="0"/>
              <a:t>2023/10/24</a:t>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a:lstStyle/>
          <a:p>
            <a:fld id="{49AE70B2-8BF9-45C0-BB95-33D1B9D3A854}" type="slidenum">
              <a:rPr lang="zh-CN" altLang="en-US" smtClean="0"/>
              <a:t>‹#›</a:t>
            </a:fld>
            <a:endParaRPr lang="zh-CN" altLang="en-US"/>
          </a:p>
        </p:txBody>
      </p:sp>
    </p:spTree>
    <p:extLst>
      <p:ext uri="{BB962C8B-B14F-4D97-AF65-F5344CB8AC3E}">
        <p14:creationId xmlns:p14="http://schemas.microsoft.com/office/powerpoint/2010/main" val="2225051165"/>
      </p:ext>
    </p:extLst>
  </p:cSld>
  <p:clrMapOvr>
    <a:masterClrMapping/>
  </p:clrMapOvr>
  <p:hf sldNum="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文本占位符 2"/>
          <p:cNvSpPr>
            <a:spLocks noGrp="1"/>
          </p:cNvSpPr>
          <p:nvPr>
            <p:ph type="body" idx="1" hasCustomPrompt="1"/>
            <p:custDataLst>
              <p:tags r:id="rId2"/>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p:ph sz="half" idx="2"/>
            <p:custDataLst>
              <p:tags r:id="rId3"/>
            </p:custDataLst>
          </p:nvPr>
        </p:nvSpPr>
        <p:spPr>
          <a:xfrm>
            <a:off x="608400" y="1854000"/>
            <a:ext cx="5342400" cy="4395600"/>
          </a:xfrm>
        </p:spPr>
        <p:txBody>
          <a:bodyPr vert="horz" lIns="101600" tIns="0" rIns="82550" bIns="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custDataLst>
              <p:tags r:id="rId4"/>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单击此处编辑文本</a:t>
            </a:r>
          </a:p>
        </p:txBody>
      </p:sp>
      <p:sp>
        <p:nvSpPr>
          <p:cNvPr id="6" name="内容占位符 5"/>
          <p:cNvSpPr>
            <a:spLocks noGrp="1"/>
          </p:cNvSpPr>
          <p:nvPr>
            <p:ph sz="quarter" idx="4"/>
            <p:custDataLst>
              <p:tags r:id="rId5"/>
            </p:custDataLst>
          </p:nvPr>
        </p:nvSpPr>
        <p:spPr>
          <a:xfrm>
            <a:off x="6235750" y="1854000"/>
            <a:ext cx="5342400" cy="4395600"/>
          </a:xfrm>
        </p:spPr>
        <p:txBody>
          <a:bodyPr vert="horz" lIns="101600" tIns="0" rIns="82550" bIns="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custDataLst>
              <p:tags r:id="rId6"/>
            </p:custDataLst>
          </p:nvPr>
        </p:nvSpPr>
        <p:spPr/>
        <p:txBody>
          <a:bodyPr/>
          <a:lstStyle/>
          <a:p>
            <a:fld id="{760FBDFE-C587-4B4C-A407-44438C67B59E}" type="datetimeFigureOut">
              <a:rPr lang="zh-CN" altLang="en-US" smtClean="0"/>
              <a:t>2023/10/24</a:t>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a:lstStyle/>
          <a:p>
            <a:fld id="{49AE70B2-8BF9-45C0-BB95-33D1B9D3A854}" type="slidenum">
              <a:rPr lang="zh-CN" altLang="en-US" smtClean="0"/>
              <a:t>‹#›</a:t>
            </a:fld>
            <a:endParaRPr lang="zh-CN" altLang="en-US"/>
          </a:p>
        </p:txBody>
      </p:sp>
    </p:spTree>
  </p:cSld>
  <p:clrMapOvr>
    <a:masterClrMapping/>
  </p:clrMapOvr>
  <p:hf sldNum="0" ftr="0" dt="0"/>
</p:sldLayout>
</file>

<file path=ppt/slideLayouts/slideLayout50.xml><?xml version="1.0" encoding="utf-8"?>
<p:sldLayout xmlns:a="http://schemas.openxmlformats.org/drawingml/2006/main" xmlns:r="http://schemas.openxmlformats.org/officeDocument/2006/relationships" xmlns:p="http://schemas.openxmlformats.org/presentationml/2006/main" type="twoTxTwoObj" preserve="1">
  <p:cSld name="45_比较">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文本占位符 2"/>
          <p:cNvSpPr>
            <a:spLocks noGrp="1"/>
          </p:cNvSpPr>
          <p:nvPr>
            <p:ph type="body" idx="1" hasCustomPrompt="1"/>
            <p:custDataLst>
              <p:tags r:id="rId2"/>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p:ph sz="half" idx="2"/>
            <p:custDataLst>
              <p:tags r:id="rId3"/>
            </p:custDataLst>
          </p:nvPr>
        </p:nvSpPr>
        <p:spPr>
          <a:xfrm>
            <a:off x="608400" y="1854000"/>
            <a:ext cx="5342400" cy="4395600"/>
          </a:xfrm>
        </p:spPr>
        <p:txBody>
          <a:bodyPr vert="horz" lIns="101600" tIns="0" rIns="82550" bIns="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custDataLst>
              <p:tags r:id="rId4"/>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单击此处编辑文本</a:t>
            </a:r>
          </a:p>
        </p:txBody>
      </p:sp>
      <p:sp>
        <p:nvSpPr>
          <p:cNvPr id="6" name="内容占位符 5"/>
          <p:cNvSpPr>
            <a:spLocks noGrp="1"/>
          </p:cNvSpPr>
          <p:nvPr>
            <p:ph sz="quarter" idx="4"/>
            <p:custDataLst>
              <p:tags r:id="rId5"/>
            </p:custDataLst>
          </p:nvPr>
        </p:nvSpPr>
        <p:spPr>
          <a:xfrm>
            <a:off x="6235750" y="1854000"/>
            <a:ext cx="5342400" cy="4395600"/>
          </a:xfrm>
        </p:spPr>
        <p:txBody>
          <a:bodyPr vert="horz" lIns="101600" tIns="0" rIns="82550" bIns="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custDataLst>
              <p:tags r:id="rId6"/>
            </p:custDataLst>
          </p:nvPr>
        </p:nvSpPr>
        <p:spPr/>
        <p:txBody>
          <a:bodyPr/>
          <a:lstStyle/>
          <a:p>
            <a:fld id="{760FBDFE-C587-4B4C-A407-44438C67B59E}" type="datetimeFigureOut">
              <a:rPr lang="zh-CN" altLang="en-US" smtClean="0"/>
              <a:t>2023/10/24</a:t>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a:lstStyle/>
          <a:p>
            <a:fld id="{49AE70B2-8BF9-45C0-BB95-33D1B9D3A854}" type="slidenum">
              <a:rPr lang="zh-CN" altLang="en-US" smtClean="0"/>
              <a:t>‹#›</a:t>
            </a:fld>
            <a:endParaRPr lang="zh-CN" altLang="en-US"/>
          </a:p>
        </p:txBody>
      </p:sp>
    </p:spTree>
    <p:extLst>
      <p:ext uri="{BB962C8B-B14F-4D97-AF65-F5344CB8AC3E}">
        <p14:creationId xmlns:p14="http://schemas.microsoft.com/office/powerpoint/2010/main" val="2352824070"/>
      </p:ext>
    </p:extLst>
  </p:cSld>
  <p:clrMapOvr>
    <a:masterClrMapping/>
  </p:clrMapOvr>
  <p:hf sldNum="0" ftr="0" dt="0"/>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46_比较">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文本占位符 2"/>
          <p:cNvSpPr>
            <a:spLocks noGrp="1"/>
          </p:cNvSpPr>
          <p:nvPr>
            <p:ph type="body" idx="1" hasCustomPrompt="1"/>
            <p:custDataLst>
              <p:tags r:id="rId2"/>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p:ph sz="half" idx="2"/>
            <p:custDataLst>
              <p:tags r:id="rId3"/>
            </p:custDataLst>
          </p:nvPr>
        </p:nvSpPr>
        <p:spPr>
          <a:xfrm>
            <a:off x="608400" y="1854000"/>
            <a:ext cx="5342400" cy="4395600"/>
          </a:xfrm>
        </p:spPr>
        <p:txBody>
          <a:bodyPr vert="horz" lIns="101600" tIns="0" rIns="82550" bIns="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custDataLst>
              <p:tags r:id="rId4"/>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单击此处编辑文本</a:t>
            </a:r>
          </a:p>
        </p:txBody>
      </p:sp>
      <p:sp>
        <p:nvSpPr>
          <p:cNvPr id="6" name="内容占位符 5"/>
          <p:cNvSpPr>
            <a:spLocks noGrp="1"/>
          </p:cNvSpPr>
          <p:nvPr>
            <p:ph sz="quarter" idx="4"/>
            <p:custDataLst>
              <p:tags r:id="rId5"/>
            </p:custDataLst>
          </p:nvPr>
        </p:nvSpPr>
        <p:spPr>
          <a:xfrm>
            <a:off x="6235750" y="1854000"/>
            <a:ext cx="5342400" cy="4395600"/>
          </a:xfrm>
        </p:spPr>
        <p:txBody>
          <a:bodyPr vert="horz" lIns="101600" tIns="0" rIns="82550" bIns="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custDataLst>
              <p:tags r:id="rId6"/>
            </p:custDataLst>
          </p:nvPr>
        </p:nvSpPr>
        <p:spPr/>
        <p:txBody>
          <a:bodyPr/>
          <a:lstStyle/>
          <a:p>
            <a:fld id="{760FBDFE-C587-4B4C-A407-44438C67B59E}" type="datetimeFigureOut">
              <a:rPr lang="zh-CN" altLang="en-US" smtClean="0"/>
              <a:t>2023/10/24</a:t>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a:lstStyle/>
          <a:p>
            <a:fld id="{49AE70B2-8BF9-45C0-BB95-33D1B9D3A854}" type="slidenum">
              <a:rPr lang="zh-CN" altLang="en-US" smtClean="0"/>
              <a:t>‹#›</a:t>
            </a:fld>
            <a:endParaRPr lang="zh-CN" altLang="en-US"/>
          </a:p>
        </p:txBody>
      </p:sp>
    </p:spTree>
    <p:extLst>
      <p:ext uri="{BB962C8B-B14F-4D97-AF65-F5344CB8AC3E}">
        <p14:creationId xmlns:p14="http://schemas.microsoft.com/office/powerpoint/2010/main" val="2740499417"/>
      </p:ext>
    </p:extLst>
  </p:cSld>
  <p:clrMapOvr>
    <a:masterClrMapping/>
  </p:clrMapOvr>
  <p:hf sldNum="0" ftr="0" dt="0"/>
</p:sldLayout>
</file>

<file path=ppt/slideLayouts/slideLayout52.xml><?xml version="1.0" encoding="utf-8"?>
<p:sldLayout xmlns:a="http://schemas.openxmlformats.org/drawingml/2006/main" xmlns:r="http://schemas.openxmlformats.org/officeDocument/2006/relationships" xmlns:p="http://schemas.openxmlformats.org/presentationml/2006/main" type="twoTxTwoObj" preserve="1">
  <p:cSld name="47_比较">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文本占位符 2"/>
          <p:cNvSpPr>
            <a:spLocks noGrp="1"/>
          </p:cNvSpPr>
          <p:nvPr>
            <p:ph type="body" idx="1" hasCustomPrompt="1"/>
            <p:custDataLst>
              <p:tags r:id="rId2"/>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p:ph sz="half" idx="2"/>
            <p:custDataLst>
              <p:tags r:id="rId3"/>
            </p:custDataLst>
          </p:nvPr>
        </p:nvSpPr>
        <p:spPr>
          <a:xfrm>
            <a:off x="608400" y="1854000"/>
            <a:ext cx="5342400" cy="4395600"/>
          </a:xfrm>
        </p:spPr>
        <p:txBody>
          <a:bodyPr vert="horz" lIns="101600" tIns="0" rIns="82550" bIns="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custDataLst>
              <p:tags r:id="rId4"/>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单击此处编辑文本</a:t>
            </a:r>
          </a:p>
        </p:txBody>
      </p:sp>
      <p:sp>
        <p:nvSpPr>
          <p:cNvPr id="6" name="内容占位符 5"/>
          <p:cNvSpPr>
            <a:spLocks noGrp="1"/>
          </p:cNvSpPr>
          <p:nvPr>
            <p:ph sz="quarter" idx="4"/>
            <p:custDataLst>
              <p:tags r:id="rId5"/>
            </p:custDataLst>
          </p:nvPr>
        </p:nvSpPr>
        <p:spPr>
          <a:xfrm>
            <a:off x="6235750" y="1854000"/>
            <a:ext cx="5342400" cy="4395600"/>
          </a:xfrm>
        </p:spPr>
        <p:txBody>
          <a:bodyPr vert="horz" lIns="101600" tIns="0" rIns="82550" bIns="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custDataLst>
              <p:tags r:id="rId6"/>
            </p:custDataLst>
          </p:nvPr>
        </p:nvSpPr>
        <p:spPr/>
        <p:txBody>
          <a:bodyPr/>
          <a:lstStyle/>
          <a:p>
            <a:fld id="{760FBDFE-C587-4B4C-A407-44438C67B59E}" type="datetimeFigureOut">
              <a:rPr lang="zh-CN" altLang="en-US" smtClean="0"/>
              <a:t>2023/10/24</a:t>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a:lstStyle/>
          <a:p>
            <a:fld id="{49AE70B2-8BF9-45C0-BB95-33D1B9D3A854}" type="slidenum">
              <a:rPr lang="zh-CN" altLang="en-US" smtClean="0"/>
              <a:t>‹#›</a:t>
            </a:fld>
            <a:endParaRPr lang="zh-CN" altLang="en-US"/>
          </a:p>
        </p:txBody>
      </p:sp>
    </p:spTree>
    <p:extLst>
      <p:ext uri="{BB962C8B-B14F-4D97-AF65-F5344CB8AC3E}">
        <p14:creationId xmlns:p14="http://schemas.microsoft.com/office/powerpoint/2010/main" val="2686322429"/>
      </p:ext>
    </p:extLst>
  </p:cSld>
  <p:clrMapOvr>
    <a:masterClrMapping/>
  </p:clrMapOvr>
  <p:hf sldNum="0" ftr="0" dt="0"/>
</p:sldLayout>
</file>

<file path=ppt/slideLayouts/slideLayout53.xml><?xml version="1.0" encoding="utf-8"?>
<p:sldLayout xmlns:a="http://schemas.openxmlformats.org/drawingml/2006/main" xmlns:r="http://schemas.openxmlformats.org/officeDocument/2006/relationships" xmlns:p="http://schemas.openxmlformats.org/presentationml/2006/main" type="twoTxTwoObj" preserve="1">
  <p:cSld name="48_比较">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文本占位符 2"/>
          <p:cNvSpPr>
            <a:spLocks noGrp="1"/>
          </p:cNvSpPr>
          <p:nvPr>
            <p:ph type="body" idx="1" hasCustomPrompt="1"/>
            <p:custDataLst>
              <p:tags r:id="rId2"/>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p:ph sz="half" idx="2"/>
            <p:custDataLst>
              <p:tags r:id="rId3"/>
            </p:custDataLst>
          </p:nvPr>
        </p:nvSpPr>
        <p:spPr>
          <a:xfrm>
            <a:off x="608400" y="1854000"/>
            <a:ext cx="5342400" cy="4395600"/>
          </a:xfrm>
        </p:spPr>
        <p:txBody>
          <a:bodyPr vert="horz" lIns="101600" tIns="0" rIns="82550" bIns="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custDataLst>
              <p:tags r:id="rId4"/>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单击此处编辑文本</a:t>
            </a:r>
          </a:p>
        </p:txBody>
      </p:sp>
      <p:sp>
        <p:nvSpPr>
          <p:cNvPr id="6" name="内容占位符 5"/>
          <p:cNvSpPr>
            <a:spLocks noGrp="1"/>
          </p:cNvSpPr>
          <p:nvPr>
            <p:ph sz="quarter" idx="4"/>
            <p:custDataLst>
              <p:tags r:id="rId5"/>
            </p:custDataLst>
          </p:nvPr>
        </p:nvSpPr>
        <p:spPr>
          <a:xfrm>
            <a:off x="6235750" y="1854000"/>
            <a:ext cx="5342400" cy="4395600"/>
          </a:xfrm>
        </p:spPr>
        <p:txBody>
          <a:bodyPr vert="horz" lIns="101600" tIns="0" rIns="82550" bIns="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custDataLst>
              <p:tags r:id="rId6"/>
            </p:custDataLst>
          </p:nvPr>
        </p:nvSpPr>
        <p:spPr/>
        <p:txBody>
          <a:bodyPr/>
          <a:lstStyle/>
          <a:p>
            <a:fld id="{760FBDFE-C587-4B4C-A407-44438C67B59E}" type="datetimeFigureOut">
              <a:rPr lang="zh-CN" altLang="en-US" smtClean="0"/>
              <a:t>2023/10/24</a:t>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a:lstStyle/>
          <a:p>
            <a:fld id="{49AE70B2-8BF9-45C0-BB95-33D1B9D3A854}" type="slidenum">
              <a:rPr lang="zh-CN" altLang="en-US" smtClean="0"/>
              <a:t>‹#›</a:t>
            </a:fld>
            <a:endParaRPr lang="zh-CN" altLang="en-US"/>
          </a:p>
        </p:txBody>
      </p:sp>
    </p:spTree>
    <p:extLst>
      <p:ext uri="{BB962C8B-B14F-4D97-AF65-F5344CB8AC3E}">
        <p14:creationId xmlns:p14="http://schemas.microsoft.com/office/powerpoint/2010/main" val="942268354"/>
      </p:ext>
    </p:extLst>
  </p:cSld>
  <p:clrMapOvr>
    <a:masterClrMapping/>
  </p:clrMapOvr>
  <p:hf sldNum="0" ftr="0" dt="0"/>
</p:sldLayout>
</file>

<file path=ppt/slideLayouts/slideLayout54.xml><?xml version="1.0" encoding="utf-8"?>
<p:sldLayout xmlns:a="http://schemas.openxmlformats.org/drawingml/2006/main" xmlns:r="http://schemas.openxmlformats.org/officeDocument/2006/relationships" xmlns:p="http://schemas.openxmlformats.org/presentationml/2006/main" type="twoTxTwoObj" preserve="1">
  <p:cSld name="49_比较">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文本占位符 2"/>
          <p:cNvSpPr>
            <a:spLocks noGrp="1"/>
          </p:cNvSpPr>
          <p:nvPr>
            <p:ph type="body" idx="1" hasCustomPrompt="1"/>
            <p:custDataLst>
              <p:tags r:id="rId2"/>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p:ph sz="half" idx="2"/>
            <p:custDataLst>
              <p:tags r:id="rId3"/>
            </p:custDataLst>
          </p:nvPr>
        </p:nvSpPr>
        <p:spPr>
          <a:xfrm>
            <a:off x="608400" y="1854000"/>
            <a:ext cx="5342400" cy="4395600"/>
          </a:xfrm>
        </p:spPr>
        <p:txBody>
          <a:bodyPr vert="horz" lIns="101600" tIns="0" rIns="82550" bIns="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custDataLst>
              <p:tags r:id="rId4"/>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单击此处编辑文本</a:t>
            </a:r>
          </a:p>
        </p:txBody>
      </p:sp>
      <p:sp>
        <p:nvSpPr>
          <p:cNvPr id="6" name="内容占位符 5"/>
          <p:cNvSpPr>
            <a:spLocks noGrp="1"/>
          </p:cNvSpPr>
          <p:nvPr>
            <p:ph sz="quarter" idx="4"/>
            <p:custDataLst>
              <p:tags r:id="rId5"/>
            </p:custDataLst>
          </p:nvPr>
        </p:nvSpPr>
        <p:spPr>
          <a:xfrm>
            <a:off x="6235750" y="1854000"/>
            <a:ext cx="5342400" cy="4395600"/>
          </a:xfrm>
        </p:spPr>
        <p:txBody>
          <a:bodyPr vert="horz" lIns="101600" tIns="0" rIns="82550" bIns="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custDataLst>
              <p:tags r:id="rId6"/>
            </p:custDataLst>
          </p:nvPr>
        </p:nvSpPr>
        <p:spPr/>
        <p:txBody>
          <a:bodyPr/>
          <a:lstStyle/>
          <a:p>
            <a:fld id="{760FBDFE-C587-4B4C-A407-44438C67B59E}" type="datetimeFigureOut">
              <a:rPr lang="zh-CN" altLang="en-US" smtClean="0"/>
              <a:t>2023/10/24</a:t>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a:lstStyle/>
          <a:p>
            <a:fld id="{49AE70B2-8BF9-45C0-BB95-33D1B9D3A854}" type="slidenum">
              <a:rPr lang="zh-CN" altLang="en-US" smtClean="0"/>
              <a:t>‹#›</a:t>
            </a:fld>
            <a:endParaRPr lang="zh-CN" altLang="en-US"/>
          </a:p>
        </p:txBody>
      </p:sp>
    </p:spTree>
    <p:extLst>
      <p:ext uri="{BB962C8B-B14F-4D97-AF65-F5344CB8AC3E}">
        <p14:creationId xmlns:p14="http://schemas.microsoft.com/office/powerpoint/2010/main" val="1348762657"/>
      </p:ext>
    </p:extLst>
  </p:cSld>
  <p:clrMapOvr>
    <a:masterClrMapping/>
  </p:clrMapOvr>
  <p:hf sldNum="0" ftr="0" dt="0"/>
</p:sldLayout>
</file>

<file path=ppt/slideLayouts/slideLayout55.xml><?xml version="1.0" encoding="utf-8"?>
<p:sldLayout xmlns:a="http://schemas.openxmlformats.org/drawingml/2006/main" xmlns:r="http://schemas.openxmlformats.org/officeDocument/2006/relationships" xmlns:p="http://schemas.openxmlformats.org/presentationml/2006/main" type="twoTxTwoObj" preserve="1">
  <p:cSld name="50_比较">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文本占位符 2"/>
          <p:cNvSpPr>
            <a:spLocks noGrp="1"/>
          </p:cNvSpPr>
          <p:nvPr>
            <p:ph type="body" idx="1" hasCustomPrompt="1"/>
            <p:custDataLst>
              <p:tags r:id="rId2"/>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p:ph sz="half" idx="2"/>
            <p:custDataLst>
              <p:tags r:id="rId3"/>
            </p:custDataLst>
          </p:nvPr>
        </p:nvSpPr>
        <p:spPr>
          <a:xfrm>
            <a:off x="608400" y="1854000"/>
            <a:ext cx="5342400" cy="4395600"/>
          </a:xfrm>
        </p:spPr>
        <p:txBody>
          <a:bodyPr vert="horz" lIns="101600" tIns="0" rIns="82550" bIns="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custDataLst>
              <p:tags r:id="rId4"/>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单击此处编辑文本</a:t>
            </a:r>
          </a:p>
        </p:txBody>
      </p:sp>
      <p:sp>
        <p:nvSpPr>
          <p:cNvPr id="6" name="内容占位符 5"/>
          <p:cNvSpPr>
            <a:spLocks noGrp="1"/>
          </p:cNvSpPr>
          <p:nvPr>
            <p:ph sz="quarter" idx="4"/>
            <p:custDataLst>
              <p:tags r:id="rId5"/>
            </p:custDataLst>
          </p:nvPr>
        </p:nvSpPr>
        <p:spPr>
          <a:xfrm>
            <a:off x="6235750" y="1854000"/>
            <a:ext cx="5342400" cy="4395600"/>
          </a:xfrm>
        </p:spPr>
        <p:txBody>
          <a:bodyPr vert="horz" lIns="101600" tIns="0" rIns="82550" bIns="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custDataLst>
              <p:tags r:id="rId6"/>
            </p:custDataLst>
          </p:nvPr>
        </p:nvSpPr>
        <p:spPr/>
        <p:txBody>
          <a:bodyPr/>
          <a:lstStyle/>
          <a:p>
            <a:fld id="{760FBDFE-C587-4B4C-A407-44438C67B59E}" type="datetimeFigureOut">
              <a:rPr lang="zh-CN" altLang="en-US" smtClean="0"/>
              <a:t>2023/10/24</a:t>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a:lstStyle/>
          <a:p>
            <a:fld id="{49AE70B2-8BF9-45C0-BB95-33D1B9D3A854}" type="slidenum">
              <a:rPr lang="zh-CN" altLang="en-US" smtClean="0"/>
              <a:t>‹#›</a:t>
            </a:fld>
            <a:endParaRPr lang="zh-CN" altLang="en-US"/>
          </a:p>
        </p:txBody>
      </p:sp>
    </p:spTree>
    <p:extLst>
      <p:ext uri="{BB962C8B-B14F-4D97-AF65-F5344CB8AC3E}">
        <p14:creationId xmlns:p14="http://schemas.microsoft.com/office/powerpoint/2010/main" val="4159349707"/>
      </p:ext>
    </p:extLst>
  </p:cSld>
  <p:clrMapOvr>
    <a:masterClrMapping/>
  </p:clrMapOvr>
  <p:hf sldNum="0" ftr="0" dt="0"/>
</p:sldLayout>
</file>

<file path=ppt/slideLayouts/slideLayout56.xml><?xml version="1.0" encoding="utf-8"?>
<p:sldLayout xmlns:a="http://schemas.openxmlformats.org/drawingml/2006/main" xmlns:r="http://schemas.openxmlformats.org/officeDocument/2006/relationships" xmlns:p="http://schemas.openxmlformats.org/presentationml/2006/main" type="twoTxTwoObj" preserve="1">
  <p:cSld name="51_比较">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文本占位符 2"/>
          <p:cNvSpPr>
            <a:spLocks noGrp="1"/>
          </p:cNvSpPr>
          <p:nvPr>
            <p:ph type="body" idx="1" hasCustomPrompt="1"/>
            <p:custDataLst>
              <p:tags r:id="rId2"/>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p:ph sz="half" idx="2"/>
            <p:custDataLst>
              <p:tags r:id="rId3"/>
            </p:custDataLst>
          </p:nvPr>
        </p:nvSpPr>
        <p:spPr>
          <a:xfrm>
            <a:off x="608400" y="1854000"/>
            <a:ext cx="5342400" cy="4395600"/>
          </a:xfrm>
        </p:spPr>
        <p:txBody>
          <a:bodyPr vert="horz" lIns="101600" tIns="0" rIns="82550" bIns="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custDataLst>
              <p:tags r:id="rId4"/>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单击此处编辑文本</a:t>
            </a:r>
          </a:p>
        </p:txBody>
      </p:sp>
      <p:sp>
        <p:nvSpPr>
          <p:cNvPr id="6" name="内容占位符 5"/>
          <p:cNvSpPr>
            <a:spLocks noGrp="1"/>
          </p:cNvSpPr>
          <p:nvPr>
            <p:ph sz="quarter" idx="4"/>
            <p:custDataLst>
              <p:tags r:id="rId5"/>
            </p:custDataLst>
          </p:nvPr>
        </p:nvSpPr>
        <p:spPr>
          <a:xfrm>
            <a:off x="6235750" y="1854000"/>
            <a:ext cx="5342400" cy="4395600"/>
          </a:xfrm>
        </p:spPr>
        <p:txBody>
          <a:bodyPr vert="horz" lIns="101600" tIns="0" rIns="82550" bIns="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custDataLst>
              <p:tags r:id="rId6"/>
            </p:custDataLst>
          </p:nvPr>
        </p:nvSpPr>
        <p:spPr/>
        <p:txBody>
          <a:bodyPr/>
          <a:lstStyle/>
          <a:p>
            <a:fld id="{760FBDFE-C587-4B4C-A407-44438C67B59E}" type="datetimeFigureOut">
              <a:rPr lang="zh-CN" altLang="en-US" smtClean="0"/>
              <a:t>2023/10/24</a:t>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a:lstStyle/>
          <a:p>
            <a:fld id="{49AE70B2-8BF9-45C0-BB95-33D1B9D3A854}" type="slidenum">
              <a:rPr lang="zh-CN" altLang="en-US" smtClean="0"/>
              <a:t>‹#›</a:t>
            </a:fld>
            <a:endParaRPr lang="zh-CN" altLang="en-US"/>
          </a:p>
        </p:txBody>
      </p:sp>
    </p:spTree>
    <p:extLst>
      <p:ext uri="{BB962C8B-B14F-4D97-AF65-F5344CB8AC3E}">
        <p14:creationId xmlns:p14="http://schemas.microsoft.com/office/powerpoint/2010/main" val="3818582369"/>
      </p:ext>
    </p:extLst>
  </p:cSld>
  <p:clrMapOvr>
    <a:masterClrMapping/>
  </p:clrMapOvr>
  <p:hf sldNum="0" ftr="0" dt="0"/>
</p:sldLayout>
</file>

<file path=ppt/slideLayouts/slideLayout57.xml><?xml version="1.0" encoding="utf-8"?>
<p:sldLayout xmlns:a="http://schemas.openxmlformats.org/drawingml/2006/main" xmlns:r="http://schemas.openxmlformats.org/officeDocument/2006/relationships" xmlns:p="http://schemas.openxmlformats.org/presentationml/2006/main" type="twoTxTwoObj" preserve="1">
  <p:cSld name="52_比较">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文本占位符 2"/>
          <p:cNvSpPr>
            <a:spLocks noGrp="1"/>
          </p:cNvSpPr>
          <p:nvPr>
            <p:ph type="body" idx="1" hasCustomPrompt="1"/>
            <p:custDataLst>
              <p:tags r:id="rId2"/>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p:ph sz="half" idx="2"/>
            <p:custDataLst>
              <p:tags r:id="rId3"/>
            </p:custDataLst>
          </p:nvPr>
        </p:nvSpPr>
        <p:spPr>
          <a:xfrm>
            <a:off x="608400" y="1854000"/>
            <a:ext cx="5342400" cy="4395600"/>
          </a:xfrm>
        </p:spPr>
        <p:txBody>
          <a:bodyPr vert="horz" lIns="101600" tIns="0" rIns="82550" bIns="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custDataLst>
              <p:tags r:id="rId4"/>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单击此处编辑文本</a:t>
            </a:r>
          </a:p>
        </p:txBody>
      </p:sp>
      <p:sp>
        <p:nvSpPr>
          <p:cNvPr id="6" name="内容占位符 5"/>
          <p:cNvSpPr>
            <a:spLocks noGrp="1"/>
          </p:cNvSpPr>
          <p:nvPr>
            <p:ph sz="quarter" idx="4"/>
            <p:custDataLst>
              <p:tags r:id="rId5"/>
            </p:custDataLst>
          </p:nvPr>
        </p:nvSpPr>
        <p:spPr>
          <a:xfrm>
            <a:off x="6235750" y="1854000"/>
            <a:ext cx="5342400" cy="4395600"/>
          </a:xfrm>
        </p:spPr>
        <p:txBody>
          <a:bodyPr vert="horz" lIns="101600" tIns="0" rIns="82550" bIns="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custDataLst>
              <p:tags r:id="rId6"/>
            </p:custDataLst>
          </p:nvPr>
        </p:nvSpPr>
        <p:spPr/>
        <p:txBody>
          <a:bodyPr/>
          <a:lstStyle/>
          <a:p>
            <a:fld id="{760FBDFE-C587-4B4C-A407-44438C67B59E}" type="datetimeFigureOut">
              <a:rPr lang="zh-CN" altLang="en-US" smtClean="0"/>
              <a:t>2023/10/24</a:t>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a:lstStyle/>
          <a:p>
            <a:fld id="{49AE70B2-8BF9-45C0-BB95-33D1B9D3A854}" type="slidenum">
              <a:rPr lang="zh-CN" altLang="en-US" smtClean="0"/>
              <a:t>‹#›</a:t>
            </a:fld>
            <a:endParaRPr lang="zh-CN" altLang="en-US"/>
          </a:p>
        </p:txBody>
      </p:sp>
    </p:spTree>
    <p:extLst>
      <p:ext uri="{BB962C8B-B14F-4D97-AF65-F5344CB8AC3E}">
        <p14:creationId xmlns:p14="http://schemas.microsoft.com/office/powerpoint/2010/main" val="4020911152"/>
      </p:ext>
    </p:extLst>
  </p:cSld>
  <p:clrMapOvr>
    <a:masterClrMapping/>
  </p:clrMapOvr>
  <p:hf sldNum="0" ftr="0" dt="0"/>
</p:sldLayout>
</file>

<file path=ppt/slideLayouts/slideLayout58.xml><?xml version="1.0" encoding="utf-8"?>
<p:sldLayout xmlns:a="http://schemas.openxmlformats.org/drawingml/2006/main" xmlns:r="http://schemas.openxmlformats.org/officeDocument/2006/relationships" xmlns:p="http://schemas.openxmlformats.org/presentationml/2006/main" type="twoTxTwoObj" preserve="1">
  <p:cSld name="53_比较">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文本占位符 2"/>
          <p:cNvSpPr>
            <a:spLocks noGrp="1"/>
          </p:cNvSpPr>
          <p:nvPr>
            <p:ph type="body" idx="1" hasCustomPrompt="1"/>
            <p:custDataLst>
              <p:tags r:id="rId2"/>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p:ph sz="half" idx="2"/>
            <p:custDataLst>
              <p:tags r:id="rId3"/>
            </p:custDataLst>
          </p:nvPr>
        </p:nvSpPr>
        <p:spPr>
          <a:xfrm>
            <a:off x="608400" y="1854000"/>
            <a:ext cx="5342400" cy="4395600"/>
          </a:xfrm>
        </p:spPr>
        <p:txBody>
          <a:bodyPr vert="horz" lIns="101600" tIns="0" rIns="82550" bIns="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custDataLst>
              <p:tags r:id="rId4"/>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单击此处编辑文本</a:t>
            </a:r>
          </a:p>
        </p:txBody>
      </p:sp>
      <p:sp>
        <p:nvSpPr>
          <p:cNvPr id="6" name="内容占位符 5"/>
          <p:cNvSpPr>
            <a:spLocks noGrp="1"/>
          </p:cNvSpPr>
          <p:nvPr>
            <p:ph sz="quarter" idx="4"/>
            <p:custDataLst>
              <p:tags r:id="rId5"/>
            </p:custDataLst>
          </p:nvPr>
        </p:nvSpPr>
        <p:spPr>
          <a:xfrm>
            <a:off x="6235750" y="1854000"/>
            <a:ext cx="5342400" cy="4395600"/>
          </a:xfrm>
        </p:spPr>
        <p:txBody>
          <a:bodyPr vert="horz" lIns="101600" tIns="0" rIns="82550" bIns="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custDataLst>
              <p:tags r:id="rId6"/>
            </p:custDataLst>
          </p:nvPr>
        </p:nvSpPr>
        <p:spPr/>
        <p:txBody>
          <a:bodyPr/>
          <a:lstStyle/>
          <a:p>
            <a:fld id="{760FBDFE-C587-4B4C-A407-44438C67B59E}" type="datetimeFigureOut">
              <a:rPr lang="zh-CN" altLang="en-US" smtClean="0"/>
              <a:t>2023/10/24</a:t>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a:lstStyle/>
          <a:p>
            <a:fld id="{49AE70B2-8BF9-45C0-BB95-33D1B9D3A854}" type="slidenum">
              <a:rPr lang="zh-CN" altLang="en-US" smtClean="0"/>
              <a:t>‹#›</a:t>
            </a:fld>
            <a:endParaRPr lang="zh-CN" altLang="en-US"/>
          </a:p>
        </p:txBody>
      </p:sp>
    </p:spTree>
    <p:extLst>
      <p:ext uri="{BB962C8B-B14F-4D97-AF65-F5344CB8AC3E}">
        <p14:creationId xmlns:p14="http://schemas.microsoft.com/office/powerpoint/2010/main" val="2534658495"/>
      </p:ext>
    </p:extLst>
  </p:cSld>
  <p:clrMapOvr>
    <a:masterClrMapping/>
  </p:clrMapOvr>
  <p:hf sldNum="0" ftr="0" dt="0"/>
</p:sldLayout>
</file>

<file path=ppt/slideLayouts/slideLayout59.xml><?xml version="1.0" encoding="utf-8"?>
<p:sldLayout xmlns:a="http://schemas.openxmlformats.org/drawingml/2006/main" xmlns:r="http://schemas.openxmlformats.org/officeDocument/2006/relationships" xmlns:p="http://schemas.openxmlformats.org/presentationml/2006/main" type="twoTxTwoObj" preserve="1">
  <p:cSld name="54_比较">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文本占位符 2"/>
          <p:cNvSpPr>
            <a:spLocks noGrp="1"/>
          </p:cNvSpPr>
          <p:nvPr>
            <p:ph type="body" idx="1" hasCustomPrompt="1"/>
            <p:custDataLst>
              <p:tags r:id="rId2"/>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p:ph sz="half" idx="2"/>
            <p:custDataLst>
              <p:tags r:id="rId3"/>
            </p:custDataLst>
          </p:nvPr>
        </p:nvSpPr>
        <p:spPr>
          <a:xfrm>
            <a:off x="608400" y="1854000"/>
            <a:ext cx="5342400" cy="4395600"/>
          </a:xfrm>
        </p:spPr>
        <p:txBody>
          <a:bodyPr vert="horz" lIns="101600" tIns="0" rIns="82550" bIns="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custDataLst>
              <p:tags r:id="rId4"/>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单击此处编辑文本</a:t>
            </a:r>
          </a:p>
        </p:txBody>
      </p:sp>
      <p:sp>
        <p:nvSpPr>
          <p:cNvPr id="6" name="内容占位符 5"/>
          <p:cNvSpPr>
            <a:spLocks noGrp="1"/>
          </p:cNvSpPr>
          <p:nvPr>
            <p:ph sz="quarter" idx="4"/>
            <p:custDataLst>
              <p:tags r:id="rId5"/>
            </p:custDataLst>
          </p:nvPr>
        </p:nvSpPr>
        <p:spPr>
          <a:xfrm>
            <a:off x="6235750" y="1854000"/>
            <a:ext cx="5342400" cy="4395600"/>
          </a:xfrm>
        </p:spPr>
        <p:txBody>
          <a:bodyPr vert="horz" lIns="101600" tIns="0" rIns="82550" bIns="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custDataLst>
              <p:tags r:id="rId6"/>
            </p:custDataLst>
          </p:nvPr>
        </p:nvSpPr>
        <p:spPr/>
        <p:txBody>
          <a:bodyPr/>
          <a:lstStyle/>
          <a:p>
            <a:fld id="{760FBDFE-C587-4B4C-A407-44438C67B59E}" type="datetimeFigureOut">
              <a:rPr lang="zh-CN" altLang="en-US" smtClean="0"/>
              <a:t>2023/10/24</a:t>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a:lstStyle/>
          <a:p>
            <a:fld id="{49AE70B2-8BF9-45C0-BB95-33D1B9D3A854}" type="slidenum">
              <a:rPr lang="zh-CN" altLang="en-US" smtClean="0"/>
              <a:t>‹#›</a:t>
            </a:fld>
            <a:endParaRPr lang="zh-CN" altLang="en-US"/>
          </a:p>
        </p:txBody>
      </p:sp>
    </p:spTree>
    <p:extLst>
      <p:ext uri="{BB962C8B-B14F-4D97-AF65-F5344CB8AC3E}">
        <p14:creationId xmlns:p14="http://schemas.microsoft.com/office/powerpoint/2010/main" val="3839143969"/>
      </p:ext>
    </p:extLst>
  </p:cSld>
  <p:clrMapOvr>
    <a:masterClrMapping/>
  </p:clrMapOvr>
  <p:hf sldNum="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1_比较">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文本占位符 2"/>
          <p:cNvSpPr>
            <a:spLocks noGrp="1"/>
          </p:cNvSpPr>
          <p:nvPr>
            <p:ph type="body" idx="1" hasCustomPrompt="1"/>
            <p:custDataLst>
              <p:tags r:id="rId2"/>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p:ph sz="half" idx="2"/>
            <p:custDataLst>
              <p:tags r:id="rId3"/>
            </p:custDataLst>
          </p:nvPr>
        </p:nvSpPr>
        <p:spPr>
          <a:xfrm>
            <a:off x="608400" y="1854000"/>
            <a:ext cx="5342400" cy="4395600"/>
          </a:xfrm>
        </p:spPr>
        <p:txBody>
          <a:bodyPr vert="horz" lIns="101600" tIns="0" rIns="82550" bIns="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custDataLst>
              <p:tags r:id="rId4"/>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单击此处编辑文本</a:t>
            </a:r>
          </a:p>
        </p:txBody>
      </p:sp>
      <p:sp>
        <p:nvSpPr>
          <p:cNvPr id="6" name="内容占位符 5"/>
          <p:cNvSpPr>
            <a:spLocks noGrp="1"/>
          </p:cNvSpPr>
          <p:nvPr>
            <p:ph sz="quarter" idx="4"/>
            <p:custDataLst>
              <p:tags r:id="rId5"/>
            </p:custDataLst>
          </p:nvPr>
        </p:nvSpPr>
        <p:spPr>
          <a:xfrm>
            <a:off x="6235750" y="1854000"/>
            <a:ext cx="5342400" cy="4395600"/>
          </a:xfrm>
        </p:spPr>
        <p:txBody>
          <a:bodyPr vert="horz" lIns="101600" tIns="0" rIns="82550" bIns="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custDataLst>
              <p:tags r:id="rId6"/>
            </p:custDataLst>
          </p:nvPr>
        </p:nvSpPr>
        <p:spPr/>
        <p:txBody>
          <a:bodyPr/>
          <a:lstStyle/>
          <a:p>
            <a:fld id="{760FBDFE-C587-4B4C-A407-44438C67B59E}" type="datetimeFigureOut">
              <a:rPr lang="zh-CN" altLang="en-US" smtClean="0"/>
              <a:t>2023/10/24</a:t>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a:lstStyle/>
          <a:p>
            <a:fld id="{49AE70B2-8BF9-45C0-BB95-33D1B9D3A854}" type="slidenum">
              <a:rPr lang="zh-CN" altLang="en-US" smtClean="0"/>
              <a:t>‹#›</a:t>
            </a:fld>
            <a:endParaRPr lang="zh-CN" altLang="en-US"/>
          </a:p>
        </p:txBody>
      </p:sp>
    </p:spTree>
    <p:extLst>
      <p:ext uri="{BB962C8B-B14F-4D97-AF65-F5344CB8AC3E}">
        <p14:creationId xmlns:p14="http://schemas.microsoft.com/office/powerpoint/2010/main" val="1473358500"/>
      </p:ext>
    </p:extLst>
  </p:cSld>
  <p:clrMapOvr>
    <a:masterClrMapping/>
  </p:clrMapOvr>
  <p:hf sldNum="0" ftr="0" dt="0"/>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55_比较">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文本占位符 2"/>
          <p:cNvSpPr>
            <a:spLocks noGrp="1"/>
          </p:cNvSpPr>
          <p:nvPr>
            <p:ph type="body" idx="1" hasCustomPrompt="1"/>
            <p:custDataLst>
              <p:tags r:id="rId2"/>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p:ph sz="half" idx="2"/>
            <p:custDataLst>
              <p:tags r:id="rId3"/>
            </p:custDataLst>
          </p:nvPr>
        </p:nvSpPr>
        <p:spPr>
          <a:xfrm>
            <a:off x="608400" y="1854000"/>
            <a:ext cx="5342400" cy="4395600"/>
          </a:xfrm>
        </p:spPr>
        <p:txBody>
          <a:bodyPr vert="horz" lIns="101600" tIns="0" rIns="82550" bIns="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custDataLst>
              <p:tags r:id="rId4"/>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单击此处编辑文本</a:t>
            </a:r>
          </a:p>
        </p:txBody>
      </p:sp>
      <p:sp>
        <p:nvSpPr>
          <p:cNvPr id="6" name="内容占位符 5"/>
          <p:cNvSpPr>
            <a:spLocks noGrp="1"/>
          </p:cNvSpPr>
          <p:nvPr>
            <p:ph sz="quarter" idx="4"/>
            <p:custDataLst>
              <p:tags r:id="rId5"/>
            </p:custDataLst>
          </p:nvPr>
        </p:nvSpPr>
        <p:spPr>
          <a:xfrm>
            <a:off x="6235750" y="1854000"/>
            <a:ext cx="5342400" cy="4395600"/>
          </a:xfrm>
        </p:spPr>
        <p:txBody>
          <a:bodyPr vert="horz" lIns="101600" tIns="0" rIns="82550" bIns="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custDataLst>
              <p:tags r:id="rId6"/>
            </p:custDataLst>
          </p:nvPr>
        </p:nvSpPr>
        <p:spPr/>
        <p:txBody>
          <a:bodyPr/>
          <a:lstStyle/>
          <a:p>
            <a:fld id="{760FBDFE-C587-4B4C-A407-44438C67B59E}" type="datetimeFigureOut">
              <a:rPr lang="zh-CN" altLang="en-US" smtClean="0"/>
              <a:t>2023/10/24</a:t>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a:lstStyle/>
          <a:p>
            <a:fld id="{49AE70B2-8BF9-45C0-BB95-33D1B9D3A854}" type="slidenum">
              <a:rPr lang="zh-CN" altLang="en-US" smtClean="0"/>
              <a:t>‹#›</a:t>
            </a:fld>
            <a:endParaRPr lang="zh-CN" altLang="en-US"/>
          </a:p>
        </p:txBody>
      </p:sp>
    </p:spTree>
    <p:extLst>
      <p:ext uri="{BB962C8B-B14F-4D97-AF65-F5344CB8AC3E}">
        <p14:creationId xmlns:p14="http://schemas.microsoft.com/office/powerpoint/2010/main" val="3052409030"/>
      </p:ext>
    </p:extLst>
  </p:cSld>
  <p:clrMapOvr>
    <a:masterClrMapping/>
  </p:clrMapOvr>
  <p:hf sldNum="0" ftr="0" dt="0"/>
</p:sldLayout>
</file>

<file path=ppt/slideLayouts/slideLayout61.xml><?xml version="1.0" encoding="utf-8"?>
<p:sldLayout xmlns:a="http://schemas.openxmlformats.org/drawingml/2006/main" xmlns:r="http://schemas.openxmlformats.org/officeDocument/2006/relationships" xmlns:p="http://schemas.openxmlformats.org/presentationml/2006/main" type="twoTxTwoObj" preserve="1">
  <p:cSld name="56_比较">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文本占位符 2"/>
          <p:cNvSpPr>
            <a:spLocks noGrp="1"/>
          </p:cNvSpPr>
          <p:nvPr>
            <p:ph type="body" idx="1" hasCustomPrompt="1"/>
            <p:custDataLst>
              <p:tags r:id="rId2"/>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p:ph sz="half" idx="2"/>
            <p:custDataLst>
              <p:tags r:id="rId3"/>
            </p:custDataLst>
          </p:nvPr>
        </p:nvSpPr>
        <p:spPr>
          <a:xfrm>
            <a:off x="608400" y="1854000"/>
            <a:ext cx="5342400" cy="4395600"/>
          </a:xfrm>
        </p:spPr>
        <p:txBody>
          <a:bodyPr vert="horz" lIns="101600" tIns="0" rIns="82550" bIns="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custDataLst>
              <p:tags r:id="rId4"/>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单击此处编辑文本</a:t>
            </a:r>
          </a:p>
        </p:txBody>
      </p:sp>
      <p:sp>
        <p:nvSpPr>
          <p:cNvPr id="6" name="内容占位符 5"/>
          <p:cNvSpPr>
            <a:spLocks noGrp="1"/>
          </p:cNvSpPr>
          <p:nvPr>
            <p:ph sz="quarter" idx="4"/>
            <p:custDataLst>
              <p:tags r:id="rId5"/>
            </p:custDataLst>
          </p:nvPr>
        </p:nvSpPr>
        <p:spPr>
          <a:xfrm>
            <a:off x="6235750" y="1854000"/>
            <a:ext cx="5342400" cy="4395600"/>
          </a:xfrm>
        </p:spPr>
        <p:txBody>
          <a:bodyPr vert="horz" lIns="101600" tIns="0" rIns="82550" bIns="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custDataLst>
              <p:tags r:id="rId6"/>
            </p:custDataLst>
          </p:nvPr>
        </p:nvSpPr>
        <p:spPr/>
        <p:txBody>
          <a:bodyPr/>
          <a:lstStyle/>
          <a:p>
            <a:fld id="{760FBDFE-C587-4B4C-A407-44438C67B59E}" type="datetimeFigureOut">
              <a:rPr lang="zh-CN" altLang="en-US" smtClean="0"/>
              <a:t>2023/10/24</a:t>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a:lstStyle/>
          <a:p>
            <a:fld id="{49AE70B2-8BF9-45C0-BB95-33D1B9D3A854}" type="slidenum">
              <a:rPr lang="zh-CN" altLang="en-US" smtClean="0"/>
              <a:t>‹#›</a:t>
            </a:fld>
            <a:endParaRPr lang="zh-CN" altLang="en-US"/>
          </a:p>
        </p:txBody>
      </p:sp>
    </p:spTree>
    <p:extLst>
      <p:ext uri="{BB962C8B-B14F-4D97-AF65-F5344CB8AC3E}">
        <p14:creationId xmlns:p14="http://schemas.microsoft.com/office/powerpoint/2010/main" val="2935838693"/>
      </p:ext>
    </p:extLst>
  </p:cSld>
  <p:clrMapOvr>
    <a:masterClrMapping/>
  </p:clrMapOvr>
  <p:hf sldNum="0" ftr="0" dt="0"/>
</p:sldLayout>
</file>

<file path=ppt/slideLayouts/slideLayout62.xml><?xml version="1.0" encoding="utf-8"?>
<p:sldLayout xmlns:a="http://schemas.openxmlformats.org/drawingml/2006/main" xmlns:r="http://schemas.openxmlformats.org/officeDocument/2006/relationships" xmlns:p="http://schemas.openxmlformats.org/presentationml/2006/main" type="twoTxTwoObj" preserve="1">
  <p:cSld name="57_比较">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文本占位符 2"/>
          <p:cNvSpPr>
            <a:spLocks noGrp="1"/>
          </p:cNvSpPr>
          <p:nvPr>
            <p:ph type="body" idx="1" hasCustomPrompt="1"/>
            <p:custDataLst>
              <p:tags r:id="rId2"/>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p:ph sz="half" idx="2"/>
            <p:custDataLst>
              <p:tags r:id="rId3"/>
            </p:custDataLst>
          </p:nvPr>
        </p:nvSpPr>
        <p:spPr>
          <a:xfrm>
            <a:off x="608400" y="1854000"/>
            <a:ext cx="5342400" cy="4395600"/>
          </a:xfrm>
        </p:spPr>
        <p:txBody>
          <a:bodyPr vert="horz" lIns="101600" tIns="0" rIns="82550" bIns="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custDataLst>
              <p:tags r:id="rId4"/>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单击此处编辑文本</a:t>
            </a:r>
          </a:p>
        </p:txBody>
      </p:sp>
      <p:sp>
        <p:nvSpPr>
          <p:cNvPr id="6" name="内容占位符 5"/>
          <p:cNvSpPr>
            <a:spLocks noGrp="1"/>
          </p:cNvSpPr>
          <p:nvPr>
            <p:ph sz="quarter" idx="4"/>
            <p:custDataLst>
              <p:tags r:id="rId5"/>
            </p:custDataLst>
          </p:nvPr>
        </p:nvSpPr>
        <p:spPr>
          <a:xfrm>
            <a:off x="6235750" y="1854000"/>
            <a:ext cx="5342400" cy="4395600"/>
          </a:xfrm>
        </p:spPr>
        <p:txBody>
          <a:bodyPr vert="horz" lIns="101600" tIns="0" rIns="82550" bIns="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custDataLst>
              <p:tags r:id="rId6"/>
            </p:custDataLst>
          </p:nvPr>
        </p:nvSpPr>
        <p:spPr/>
        <p:txBody>
          <a:bodyPr/>
          <a:lstStyle/>
          <a:p>
            <a:fld id="{760FBDFE-C587-4B4C-A407-44438C67B59E}" type="datetimeFigureOut">
              <a:rPr lang="zh-CN" altLang="en-US" smtClean="0"/>
              <a:t>2023/10/24</a:t>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a:lstStyle/>
          <a:p>
            <a:fld id="{49AE70B2-8BF9-45C0-BB95-33D1B9D3A854}" type="slidenum">
              <a:rPr lang="zh-CN" altLang="en-US" smtClean="0"/>
              <a:t>‹#›</a:t>
            </a:fld>
            <a:endParaRPr lang="zh-CN" altLang="en-US"/>
          </a:p>
        </p:txBody>
      </p:sp>
    </p:spTree>
    <p:extLst>
      <p:ext uri="{BB962C8B-B14F-4D97-AF65-F5344CB8AC3E}">
        <p14:creationId xmlns:p14="http://schemas.microsoft.com/office/powerpoint/2010/main" val="1789794839"/>
      </p:ext>
    </p:extLst>
  </p:cSld>
  <p:clrMapOvr>
    <a:masterClrMapping/>
  </p:clrMapOvr>
  <p:hf sldNum="0" ftr="0" dt="0"/>
</p:sldLayout>
</file>

<file path=ppt/slideLayouts/slideLayout63.xml><?xml version="1.0" encoding="utf-8"?>
<p:sldLayout xmlns:a="http://schemas.openxmlformats.org/drawingml/2006/main" xmlns:r="http://schemas.openxmlformats.org/officeDocument/2006/relationships" xmlns:p="http://schemas.openxmlformats.org/presentationml/2006/main" type="twoTxTwoObj" preserve="1">
  <p:cSld name="58_比较">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文本占位符 2"/>
          <p:cNvSpPr>
            <a:spLocks noGrp="1"/>
          </p:cNvSpPr>
          <p:nvPr>
            <p:ph type="body" idx="1" hasCustomPrompt="1"/>
            <p:custDataLst>
              <p:tags r:id="rId2"/>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p:ph sz="half" idx="2"/>
            <p:custDataLst>
              <p:tags r:id="rId3"/>
            </p:custDataLst>
          </p:nvPr>
        </p:nvSpPr>
        <p:spPr>
          <a:xfrm>
            <a:off x="608400" y="1854000"/>
            <a:ext cx="5342400" cy="4395600"/>
          </a:xfrm>
        </p:spPr>
        <p:txBody>
          <a:bodyPr vert="horz" lIns="101600" tIns="0" rIns="82550" bIns="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custDataLst>
              <p:tags r:id="rId4"/>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单击此处编辑文本</a:t>
            </a:r>
          </a:p>
        </p:txBody>
      </p:sp>
      <p:sp>
        <p:nvSpPr>
          <p:cNvPr id="6" name="内容占位符 5"/>
          <p:cNvSpPr>
            <a:spLocks noGrp="1"/>
          </p:cNvSpPr>
          <p:nvPr>
            <p:ph sz="quarter" idx="4"/>
            <p:custDataLst>
              <p:tags r:id="rId5"/>
            </p:custDataLst>
          </p:nvPr>
        </p:nvSpPr>
        <p:spPr>
          <a:xfrm>
            <a:off x="6235750" y="1854000"/>
            <a:ext cx="5342400" cy="4395600"/>
          </a:xfrm>
        </p:spPr>
        <p:txBody>
          <a:bodyPr vert="horz" lIns="101600" tIns="0" rIns="82550" bIns="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custDataLst>
              <p:tags r:id="rId6"/>
            </p:custDataLst>
          </p:nvPr>
        </p:nvSpPr>
        <p:spPr/>
        <p:txBody>
          <a:bodyPr/>
          <a:lstStyle/>
          <a:p>
            <a:fld id="{760FBDFE-C587-4B4C-A407-44438C67B59E}" type="datetimeFigureOut">
              <a:rPr lang="zh-CN" altLang="en-US" smtClean="0"/>
              <a:t>2023/10/24</a:t>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a:lstStyle/>
          <a:p>
            <a:fld id="{49AE70B2-8BF9-45C0-BB95-33D1B9D3A854}" type="slidenum">
              <a:rPr lang="zh-CN" altLang="en-US" smtClean="0"/>
              <a:t>‹#›</a:t>
            </a:fld>
            <a:endParaRPr lang="zh-CN" altLang="en-US"/>
          </a:p>
        </p:txBody>
      </p:sp>
    </p:spTree>
    <p:extLst>
      <p:ext uri="{BB962C8B-B14F-4D97-AF65-F5344CB8AC3E}">
        <p14:creationId xmlns:p14="http://schemas.microsoft.com/office/powerpoint/2010/main" val="1451091544"/>
      </p:ext>
    </p:extLst>
  </p:cSld>
  <p:clrMapOvr>
    <a:masterClrMapping/>
  </p:clrMapOvr>
  <p:hf sldNum="0" ftr="0" dt="0"/>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59_比较">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文本占位符 2"/>
          <p:cNvSpPr>
            <a:spLocks noGrp="1"/>
          </p:cNvSpPr>
          <p:nvPr>
            <p:ph type="body" idx="1" hasCustomPrompt="1"/>
            <p:custDataLst>
              <p:tags r:id="rId2"/>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p:ph sz="half" idx="2"/>
            <p:custDataLst>
              <p:tags r:id="rId3"/>
            </p:custDataLst>
          </p:nvPr>
        </p:nvSpPr>
        <p:spPr>
          <a:xfrm>
            <a:off x="608400" y="1854000"/>
            <a:ext cx="5342400" cy="4395600"/>
          </a:xfrm>
        </p:spPr>
        <p:txBody>
          <a:bodyPr vert="horz" lIns="101600" tIns="0" rIns="82550" bIns="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custDataLst>
              <p:tags r:id="rId4"/>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单击此处编辑文本</a:t>
            </a:r>
          </a:p>
        </p:txBody>
      </p:sp>
      <p:sp>
        <p:nvSpPr>
          <p:cNvPr id="6" name="内容占位符 5"/>
          <p:cNvSpPr>
            <a:spLocks noGrp="1"/>
          </p:cNvSpPr>
          <p:nvPr>
            <p:ph sz="quarter" idx="4"/>
            <p:custDataLst>
              <p:tags r:id="rId5"/>
            </p:custDataLst>
          </p:nvPr>
        </p:nvSpPr>
        <p:spPr>
          <a:xfrm>
            <a:off x="6235750" y="1854000"/>
            <a:ext cx="5342400" cy="4395600"/>
          </a:xfrm>
        </p:spPr>
        <p:txBody>
          <a:bodyPr vert="horz" lIns="101600" tIns="0" rIns="82550" bIns="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custDataLst>
              <p:tags r:id="rId6"/>
            </p:custDataLst>
          </p:nvPr>
        </p:nvSpPr>
        <p:spPr/>
        <p:txBody>
          <a:bodyPr/>
          <a:lstStyle/>
          <a:p>
            <a:fld id="{760FBDFE-C587-4B4C-A407-44438C67B59E}" type="datetimeFigureOut">
              <a:rPr lang="zh-CN" altLang="en-US" smtClean="0"/>
              <a:t>2023/10/24</a:t>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a:lstStyle/>
          <a:p>
            <a:fld id="{49AE70B2-8BF9-45C0-BB95-33D1B9D3A854}" type="slidenum">
              <a:rPr lang="zh-CN" altLang="en-US" smtClean="0"/>
              <a:t>‹#›</a:t>
            </a:fld>
            <a:endParaRPr lang="zh-CN" altLang="en-US"/>
          </a:p>
        </p:txBody>
      </p:sp>
    </p:spTree>
    <p:extLst>
      <p:ext uri="{BB962C8B-B14F-4D97-AF65-F5344CB8AC3E}">
        <p14:creationId xmlns:p14="http://schemas.microsoft.com/office/powerpoint/2010/main" val="4289390350"/>
      </p:ext>
    </p:extLst>
  </p:cSld>
  <p:clrMapOvr>
    <a:masterClrMapping/>
  </p:clrMapOvr>
  <p:hf sldNum="0" ftr="0" dt="0"/>
</p:sldLayout>
</file>

<file path=ppt/slideLayouts/slideLayout65.xml><?xml version="1.0" encoding="utf-8"?>
<p:sldLayout xmlns:a="http://schemas.openxmlformats.org/drawingml/2006/main" xmlns:r="http://schemas.openxmlformats.org/officeDocument/2006/relationships" xmlns:p="http://schemas.openxmlformats.org/presentationml/2006/main" type="twoTxTwoObj" preserve="1">
  <p:cSld name="60_比较">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文本占位符 2"/>
          <p:cNvSpPr>
            <a:spLocks noGrp="1"/>
          </p:cNvSpPr>
          <p:nvPr>
            <p:ph type="body" idx="1" hasCustomPrompt="1"/>
            <p:custDataLst>
              <p:tags r:id="rId2"/>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p:ph sz="half" idx="2"/>
            <p:custDataLst>
              <p:tags r:id="rId3"/>
            </p:custDataLst>
          </p:nvPr>
        </p:nvSpPr>
        <p:spPr>
          <a:xfrm>
            <a:off x="608400" y="1854000"/>
            <a:ext cx="5342400" cy="4395600"/>
          </a:xfrm>
        </p:spPr>
        <p:txBody>
          <a:bodyPr vert="horz" lIns="101600" tIns="0" rIns="82550" bIns="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custDataLst>
              <p:tags r:id="rId4"/>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单击此处编辑文本</a:t>
            </a:r>
          </a:p>
        </p:txBody>
      </p:sp>
      <p:sp>
        <p:nvSpPr>
          <p:cNvPr id="6" name="内容占位符 5"/>
          <p:cNvSpPr>
            <a:spLocks noGrp="1"/>
          </p:cNvSpPr>
          <p:nvPr>
            <p:ph sz="quarter" idx="4"/>
            <p:custDataLst>
              <p:tags r:id="rId5"/>
            </p:custDataLst>
          </p:nvPr>
        </p:nvSpPr>
        <p:spPr>
          <a:xfrm>
            <a:off x="6235750" y="1854000"/>
            <a:ext cx="5342400" cy="4395600"/>
          </a:xfrm>
        </p:spPr>
        <p:txBody>
          <a:bodyPr vert="horz" lIns="101600" tIns="0" rIns="82550" bIns="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custDataLst>
              <p:tags r:id="rId6"/>
            </p:custDataLst>
          </p:nvPr>
        </p:nvSpPr>
        <p:spPr/>
        <p:txBody>
          <a:bodyPr/>
          <a:lstStyle/>
          <a:p>
            <a:fld id="{760FBDFE-C587-4B4C-A407-44438C67B59E}" type="datetimeFigureOut">
              <a:rPr lang="zh-CN" altLang="en-US" smtClean="0"/>
              <a:t>2023/10/24</a:t>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a:lstStyle/>
          <a:p>
            <a:fld id="{49AE70B2-8BF9-45C0-BB95-33D1B9D3A854}" type="slidenum">
              <a:rPr lang="zh-CN" altLang="en-US" smtClean="0"/>
              <a:t>‹#›</a:t>
            </a:fld>
            <a:endParaRPr lang="zh-CN" altLang="en-US"/>
          </a:p>
        </p:txBody>
      </p:sp>
    </p:spTree>
    <p:extLst>
      <p:ext uri="{BB962C8B-B14F-4D97-AF65-F5344CB8AC3E}">
        <p14:creationId xmlns:p14="http://schemas.microsoft.com/office/powerpoint/2010/main" val="1090788395"/>
      </p:ext>
    </p:extLst>
  </p:cSld>
  <p:clrMapOvr>
    <a:masterClrMapping/>
  </p:clrMapOvr>
  <p:hf sldNum="0" ftr="0" dt="0"/>
</p:sldLayout>
</file>

<file path=ppt/slideLayouts/slideLayout66.xml><?xml version="1.0" encoding="utf-8"?>
<p:sldLayout xmlns:a="http://schemas.openxmlformats.org/drawingml/2006/main" xmlns:r="http://schemas.openxmlformats.org/officeDocument/2006/relationships" xmlns:p="http://schemas.openxmlformats.org/presentationml/2006/main" type="twoTxTwoObj" preserve="1">
  <p:cSld name="61_比较">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文本占位符 2"/>
          <p:cNvSpPr>
            <a:spLocks noGrp="1"/>
          </p:cNvSpPr>
          <p:nvPr>
            <p:ph type="body" idx="1" hasCustomPrompt="1"/>
            <p:custDataLst>
              <p:tags r:id="rId2"/>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p:ph sz="half" idx="2"/>
            <p:custDataLst>
              <p:tags r:id="rId3"/>
            </p:custDataLst>
          </p:nvPr>
        </p:nvSpPr>
        <p:spPr>
          <a:xfrm>
            <a:off x="608400" y="1854000"/>
            <a:ext cx="5342400" cy="4395600"/>
          </a:xfrm>
        </p:spPr>
        <p:txBody>
          <a:bodyPr vert="horz" lIns="101600" tIns="0" rIns="82550" bIns="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custDataLst>
              <p:tags r:id="rId4"/>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单击此处编辑文本</a:t>
            </a:r>
          </a:p>
        </p:txBody>
      </p:sp>
      <p:sp>
        <p:nvSpPr>
          <p:cNvPr id="6" name="内容占位符 5"/>
          <p:cNvSpPr>
            <a:spLocks noGrp="1"/>
          </p:cNvSpPr>
          <p:nvPr>
            <p:ph sz="quarter" idx="4"/>
            <p:custDataLst>
              <p:tags r:id="rId5"/>
            </p:custDataLst>
          </p:nvPr>
        </p:nvSpPr>
        <p:spPr>
          <a:xfrm>
            <a:off x="6235750" y="1854000"/>
            <a:ext cx="5342400" cy="4395600"/>
          </a:xfrm>
        </p:spPr>
        <p:txBody>
          <a:bodyPr vert="horz" lIns="101600" tIns="0" rIns="82550" bIns="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custDataLst>
              <p:tags r:id="rId6"/>
            </p:custDataLst>
          </p:nvPr>
        </p:nvSpPr>
        <p:spPr/>
        <p:txBody>
          <a:bodyPr/>
          <a:lstStyle/>
          <a:p>
            <a:fld id="{760FBDFE-C587-4B4C-A407-44438C67B59E}" type="datetimeFigureOut">
              <a:rPr lang="zh-CN" altLang="en-US" smtClean="0"/>
              <a:t>2023/10/24</a:t>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a:lstStyle/>
          <a:p>
            <a:fld id="{49AE70B2-8BF9-45C0-BB95-33D1B9D3A854}" type="slidenum">
              <a:rPr lang="zh-CN" altLang="en-US" smtClean="0"/>
              <a:t>‹#›</a:t>
            </a:fld>
            <a:endParaRPr lang="zh-CN" altLang="en-US"/>
          </a:p>
        </p:txBody>
      </p:sp>
    </p:spTree>
    <p:extLst>
      <p:ext uri="{BB962C8B-B14F-4D97-AF65-F5344CB8AC3E}">
        <p14:creationId xmlns:p14="http://schemas.microsoft.com/office/powerpoint/2010/main" val="3605091783"/>
      </p:ext>
    </p:extLst>
  </p:cSld>
  <p:clrMapOvr>
    <a:masterClrMapping/>
  </p:clrMapOvr>
  <p:hf sldNum="0" ftr="0" dt="0"/>
</p:sldLayout>
</file>

<file path=ppt/slideLayouts/slideLayout67.xml><?xml version="1.0" encoding="utf-8"?>
<p:sldLayout xmlns:a="http://schemas.openxmlformats.org/drawingml/2006/main" xmlns:r="http://schemas.openxmlformats.org/officeDocument/2006/relationships" xmlns:p="http://schemas.openxmlformats.org/presentationml/2006/main" type="twoTxTwoObj" preserve="1">
  <p:cSld name="62_比较">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文本占位符 2"/>
          <p:cNvSpPr>
            <a:spLocks noGrp="1"/>
          </p:cNvSpPr>
          <p:nvPr>
            <p:ph type="body" idx="1" hasCustomPrompt="1"/>
            <p:custDataLst>
              <p:tags r:id="rId2"/>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p:ph sz="half" idx="2"/>
            <p:custDataLst>
              <p:tags r:id="rId3"/>
            </p:custDataLst>
          </p:nvPr>
        </p:nvSpPr>
        <p:spPr>
          <a:xfrm>
            <a:off x="608400" y="1854000"/>
            <a:ext cx="5342400" cy="4395600"/>
          </a:xfrm>
        </p:spPr>
        <p:txBody>
          <a:bodyPr vert="horz" lIns="101600" tIns="0" rIns="82550" bIns="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custDataLst>
              <p:tags r:id="rId4"/>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单击此处编辑文本</a:t>
            </a:r>
          </a:p>
        </p:txBody>
      </p:sp>
      <p:sp>
        <p:nvSpPr>
          <p:cNvPr id="6" name="内容占位符 5"/>
          <p:cNvSpPr>
            <a:spLocks noGrp="1"/>
          </p:cNvSpPr>
          <p:nvPr>
            <p:ph sz="quarter" idx="4"/>
            <p:custDataLst>
              <p:tags r:id="rId5"/>
            </p:custDataLst>
          </p:nvPr>
        </p:nvSpPr>
        <p:spPr>
          <a:xfrm>
            <a:off x="6235750" y="1854000"/>
            <a:ext cx="5342400" cy="4395600"/>
          </a:xfrm>
        </p:spPr>
        <p:txBody>
          <a:bodyPr vert="horz" lIns="101600" tIns="0" rIns="82550" bIns="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custDataLst>
              <p:tags r:id="rId6"/>
            </p:custDataLst>
          </p:nvPr>
        </p:nvSpPr>
        <p:spPr/>
        <p:txBody>
          <a:bodyPr/>
          <a:lstStyle/>
          <a:p>
            <a:fld id="{760FBDFE-C587-4B4C-A407-44438C67B59E}" type="datetimeFigureOut">
              <a:rPr lang="zh-CN" altLang="en-US" smtClean="0"/>
              <a:t>2023/10/24</a:t>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a:lstStyle/>
          <a:p>
            <a:fld id="{49AE70B2-8BF9-45C0-BB95-33D1B9D3A854}" type="slidenum">
              <a:rPr lang="zh-CN" altLang="en-US" smtClean="0"/>
              <a:t>‹#›</a:t>
            </a:fld>
            <a:endParaRPr lang="zh-CN" altLang="en-US"/>
          </a:p>
        </p:txBody>
      </p:sp>
    </p:spTree>
    <p:extLst>
      <p:ext uri="{BB962C8B-B14F-4D97-AF65-F5344CB8AC3E}">
        <p14:creationId xmlns:p14="http://schemas.microsoft.com/office/powerpoint/2010/main" val="452342565"/>
      </p:ext>
    </p:extLst>
  </p:cSld>
  <p:clrMapOvr>
    <a:masterClrMapping/>
  </p:clrMapOvr>
  <p:hf sldNum="0" ftr="0" dt="0"/>
</p:sldLayout>
</file>

<file path=ppt/slideLayouts/slideLayout68.xml><?xml version="1.0" encoding="utf-8"?>
<p:sldLayout xmlns:a="http://schemas.openxmlformats.org/drawingml/2006/main" xmlns:r="http://schemas.openxmlformats.org/officeDocument/2006/relationships" xmlns:p="http://schemas.openxmlformats.org/presentationml/2006/main" type="twoTxTwoObj" preserve="1">
  <p:cSld name="63_比较">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文本占位符 2"/>
          <p:cNvSpPr>
            <a:spLocks noGrp="1"/>
          </p:cNvSpPr>
          <p:nvPr>
            <p:ph type="body" idx="1" hasCustomPrompt="1"/>
            <p:custDataLst>
              <p:tags r:id="rId2"/>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p:ph sz="half" idx="2"/>
            <p:custDataLst>
              <p:tags r:id="rId3"/>
            </p:custDataLst>
          </p:nvPr>
        </p:nvSpPr>
        <p:spPr>
          <a:xfrm>
            <a:off x="608400" y="1854000"/>
            <a:ext cx="5342400" cy="4395600"/>
          </a:xfrm>
        </p:spPr>
        <p:txBody>
          <a:bodyPr vert="horz" lIns="101600" tIns="0" rIns="82550" bIns="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custDataLst>
              <p:tags r:id="rId4"/>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单击此处编辑文本</a:t>
            </a:r>
          </a:p>
        </p:txBody>
      </p:sp>
      <p:sp>
        <p:nvSpPr>
          <p:cNvPr id="6" name="内容占位符 5"/>
          <p:cNvSpPr>
            <a:spLocks noGrp="1"/>
          </p:cNvSpPr>
          <p:nvPr>
            <p:ph sz="quarter" idx="4"/>
            <p:custDataLst>
              <p:tags r:id="rId5"/>
            </p:custDataLst>
          </p:nvPr>
        </p:nvSpPr>
        <p:spPr>
          <a:xfrm>
            <a:off x="6235750" y="1854000"/>
            <a:ext cx="5342400" cy="4395600"/>
          </a:xfrm>
        </p:spPr>
        <p:txBody>
          <a:bodyPr vert="horz" lIns="101600" tIns="0" rIns="82550" bIns="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custDataLst>
              <p:tags r:id="rId6"/>
            </p:custDataLst>
          </p:nvPr>
        </p:nvSpPr>
        <p:spPr/>
        <p:txBody>
          <a:bodyPr/>
          <a:lstStyle/>
          <a:p>
            <a:fld id="{760FBDFE-C587-4B4C-A407-44438C67B59E}" type="datetimeFigureOut">
              <a:rPr lang="zh-CN" altLang="en-US" smtClean="0"/>
              <a:t>2023/10/24</a:t>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a:lstStyle/>
          <a:p>
            <a:fld id="{49AE70B2-8BF9-45C0-BB95-33D1B9D3A854}" type="slidenum">
              <a:rPr lang="zh-CN" altLang="en-US" smtClean="0"/>
              <a:t>‹#›</a:t>
            </a:fld>
            <a:endParaRPr lang="zh-CN" altLang="en-US"/>
          </a:p>
        </p:txBody>
      </p:sp>
    </p:spTree>
    <p:extLst>
      <p:ext uri="{BB962C8B-B14F-4D97-AF65-F5344CB8AC3E}">
        <p14:creationId xmlns:p14="http://schemas.microsoft.com/office/powerpoint/2010/main" val="547120061"/>
      </p:ext>
    </p:extLst>
  </p:cSld>
  <p:clrMapOvr>
    <a:masterClrMapping/>
  </p:clrMapOvr>
  <p:hf sldNum="0" ftr="0" dt="0"/>
</p:sldLayout>
</file>

<file path=ppt/slideLayouts/slideLayout69.xml><?xml version="1.0" encoding="utf-8"?>
<p:sldLayout xmlns:a="http://schemas.openxmlformats.org/drawingml/2006/main" xmlns:r="http://schemas.openxmlformats.org/officeDocument/2006/relationships" xmlns:p="http://schemas.openxmlformats.org/presentationml/2006/main" type="twoTxTwoObj" preserve="1">
  <p:cSld name="64_比较">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文本占位符 2"/>
          <p:cNvSpPr>
            <a:spLocks noGrp="1"/>
          </p:cNvSpPr>
          <p:nvPr>
            <p:ph type="body" idx="1" hasCustomPrompt="1"/>
            <p:custDataLst>
              <p:tags r:id="rId2"/>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p:ph sz="half" idx="2"/>
            <p:custDataLst>
              <p:tags r:id="rId3"/>
            </p:custDataLst>
          </p:nvPr>
        </p:nvSpPr>
        <p:spPr>
          <a:xfrm>
            <a:off x="608400" y="1854000"/>
            <a:ext cx="5342400" cy="4395600"/>
          </a:xfrm>
        </p:spPr>
        <p:txBody>
          <a:bodyPr vert="horz" lIns="101600" tIns="0" rIns="82550" bIns="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custDataLst>
              <p:tags r:id="rId4"/>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单击此处编辑文本</a:t>
            </a:r>
          </a:p>
        </p:txBody>
      </p:sp>
      <p:sp>
        <p:nvSpPr>
          <p:cNvPr id="6" name="内容占位符 5"/>
          <p:cNvSpPr>
            <a:spLocks noGrp="1"/>
          </p:cNvSpPr>
          <p:nvPr>
            <p:ph sz="quarter" idx="4"/>
            <p:custDataLst>
              <p:tags r:id="rId5"/>
            </p:custDataLst>
          </p:nvPr>
        </p:nvSpPr>
        <p:spPr>
          <a:xfrm>
            <a:off x="6235750" y="1854000"/>
            <a:ext cx="5342400" cy="4395600"/>
          </a:xfrm>
        </p:spPr>
        <p:txBody>
          <a:bodyPr vert="horz" lIns="101600" tIns="0" rIns="82550" bIns="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custDataLst>
              <p:tags r:id="rId6"/>
            </p:custDataLst>
          </p:nvPr>
        </p:nvSpPr>
        <p:spPr/>
        <p:txBody>
          <a:bodyPr/>
          <a:lstStyle/>
          <a:p>
            <a:fld id="{760FBDFE-C587-4B4C-A407-44438C67B59E}" type="datetimeFigureOut">
              <a:rPr lang="zh-CN" altLang="en-US" smtClean="0"/>
              <a:t>2023/10/24</a:t>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a:lstStyle/>
          <a:p>
            <a:fld id="{49AE70B2-8BF9-45C0-BB95-33D1B9D3A854}" type="slidenum">
              <a:rPr lang="zh-CN" altLang="en-US" smtClean="0"/>
              <a:t>‹#›</a:t>
            </a:fld>
            <a:endParaRPr lang="zh-CN" altLang="en-US"/>
          </a:p>
        </p:txBody>
      </p:sp>
    </p:spTree>
    <p:extLst>
      <p:ext uri="{BB962C8B-B14F-4D97-AF65-F5344CB8AC3E}">
        <p14:creationId xmlns:p14="http://schemas.microsoft.com/office/powerpoint/2010/main" val="1793511957"/>
      </p:ext>
    </p:extLst>
  </p:cSld>
  <p:clrMapOvr>
    <a:masterClrMapping/>
  </p:clrMapOvr>
  <p:hf sldNum="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2_比较">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文本占位符 2"/>
          <p:cNvSpPr>
            <a:spLocks noGrp="1"/>
          </p:cNvSpPr>
          <p:nvPr>
            <p:ph type="body" idx="1" hasCustomPrompt="1"/>
            <p:custDataLst>
              <p:tags r:id="rId2"/>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p:ph sz="half" idx="2"/>
            <p:custDataLst>
              <p:tags r:id="rId3"/>
            </p:custDataLst>
          </p:nvPr>
        </p:nvSpPr>
        <p:spPr>
          <a:xfrm>
            <a:off x="608400" y="1854000"/>
            <a:ext cx="5342400" cy="4395600"/>
          </a:xfrm>
        </p:spPr>
        <p:txBody>
          <a:bodyPr vert="horz" lIns="101600" tIns="0" rIns="82550" bIns="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custDataLst>
              <p:tags r:id="rId4"/>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单击此处编辑文本</a:t>
            </a:r>
          </a:p>
        </p:txBody>
      </p:sp>
      <p:sp>
        <p:nvSpPr>
          <p:cNvPr id="6" name="内容占位符 5"/>
          <p:cNvSpPr>
            <a:spLocks noGrp="1"/>
          </p:cNvSpPr>
          <p:nvPr>
            <p:ph sz="quarter" idx="4"/>
            <p:custDataLst>
              <p:tags r:id="rId5"/>
            </p:custDataLst>
          </p:nvPr>
        </p:nvSpPr>
        <p:spPr>
          <a:xfrm>
            <a:off x="6235750" y="1854000"/>
            <a:ext cx="5342400" cy="4395600"/>
          </a:xfrm>
        </p:spPr>
        <p:txBody>
          <a:bodyPr vert="horz" lIns="101600" tIns="0" rIns="82550" bIns="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custDataLst>
              <p:tags r:id="rId6"/>
            </p:custDataLst>
          </p:nvPr>
        </p:nvSpPr>
        <p:spPr/>
        <p:txBody>
          <a:bodyPr/>
          <a:lstStyle/>
          <a:p>
            <a:fld id="{760FBDFE-C587-4B4C-A407-44438C67B59E}" type="datetimeFigureOut">
              <a:rPr lang="zh-CN" altLang="en-US" smtClean="0"/>
              <a:t>2023/10/24</a:t>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a:lstStyle/>
          <a:p>
            <a:fld id="{49AE70B2-8BF9-45C0-BB95-33D1B9D3A854}" type="slidenum">
              <a:rPr lang="zh-CN" altLang="en-US" smtClean="0"/>
              <a:t>‹#›</a:t>
            </a:fld>
            <a:endParaRPr lang="zh-CN" altLang="en-US"/>
          </a:p>
        </p:txBody>
      </p:sp>
    </p:spTree>
    <p:extLst>
      <p:ext uri="{BB962C8B-B14F-4D97-AF65-F5344CB8AC3E}">
        <p14:creationId xmlns:p14="http://schemas.microsoft.com/office/powerpoint/2010/main" val="3977012607"/>
      </p:ext>
    </p:extLst>
  </p:cSld>
  <p:clrMapOvr>
    <a:masterClrMapping/>
  </p:clrMapOvr>
  <p:hf sldNum="0" ftr="0" dt="0"/>
</p:sldLayout>
</file>

<file path=ppt/slideLayouts/slideLayout70.xml><?xml version="1.0" encoding="utf-8"?>
<p:sldLayout xmlns:a="http://schemas.openxmlformats.org/drawingml/2006/main" xmlns:r="http://schemas.openxmlformats.org/officeDocument/2006/relationships" xmlns:p="http://schemas.openxmlformats.org/presentationml/2006/main" type="twoTxTwoObj" preserve="1">
  <p:cSld name="65_比较">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文本占位符 2"/>
          <p:cNvSpPr>
            <a:spLocks noGrp="1"/>
          </p:cNvSpPr>
          <p:nvPr>
            <p:ph type="body" idx="1" hasCustomPrompt="1"/>
            <p:custDataLst>
              <p:tags r:id="rId2"/>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p:ph sz="half" idx="2"/>
            <p:custDataLst>
              <p:tags r:id="rId3"/>
            </p:custDataLst>
          </p:nvPr>
        </p:nvSpPr>
        <p:spPr>
          <a:xfrm>
            <a:off x="608400" y="1854000"/>
            <a:ext cx="5342400" cy="4395600"/>
          </a:xfrm>
        </p:spPr>
        <p:txBody>
          <a:bodyPr vert="horz" lIns="101600" tIns="0" rIns="82550" bIns="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custDataLst>
              <p:tags r:id="rId4"/>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单击此处编辑文本</a:t>
            </a:r>
          </a:p>
        </p:txBody>
      </p:sp>
      <p:sp>
        <p:nvSpPr>
          <p:cNvPr id="6" name="内容占位符 5"/>
          <p:cNvSpPr>
            <a:spLocks noGrp="1"/>
          </p:cNvSpPr>
          <p:nvPr>
            <p:ph sz="quarter" idx="4"/>
            <p:custDataLst>
              <p:tags r:id="rId5"/>
            </p:custDataLst>
          </p:nvPr>
        </p:nvSpPr>
        <p:spPr>
          <a:xfrm>
            <a:off x="6235750" y="1854000"/>
            <a:ext cx="5342400" cy="4395600"/>
          </a:xfrm>
        </p:spPr>
        <p:txBody>
          <a:bodyPr vert="horz" lIns="101600" tIns="0" rIns="82550" bIns="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custDataLst>
              <p:tags r:id="rId6"/>
            </p:custDataLst>
          </p:nvPr>
        </p:nvSpPr>
        <p:spPr/>
        <p:txBody>
          <a:bodyPr/>
          <a:lstStyle/>
          <a:p>
            <a:fld id="{760FBDFE-C587-4B4C-A407-44438C67B59E}" type="datetimeFigureOut">
              <a:rPr lang="zh-CN" altLang="en-US" smtClean="0"/>
              <a:t>2023/10/24</a:t>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a:lstStyle/>
          <a:p>
            <a:fld id="{49AE70B2-8BF9-45C0-BB95-33D1B9D3A854}" type="slidenum">
              <a:rPr lang="zh-CN" altLang="en-US" smtClean="0"/>
              <a:t>‹#›</a:t>
            </a:fld>
            <a:endParaRPr lang="zh-CN" altLang="en-US"/>
          </a:p>
        </p:txBody>
      </p:sp>
    </p:spTree>
    <p:extLst>
      <p:ext uri="{BB962C8B-B14F-4D97-AF65-F5344CB8AC3E}">
        <p14:creationId xmlns:p14="http://schemas.microsoft.com/office/powerpoint/2010/main" val="1538869734"/>
      </p:ext>
    </p:extLst>
  </p:cSld>
  <p:clrMapOvr>
    <a:masterClrMapping/>
  </p:clrMapOvr>
  <p:hf sldNum="0" ftr="0" dt="0"/>
</p:sldLayout>
</file>

<file path=ppt/slideLayouts/slideLayout71.xml><?xml version="1.0" encoding="utf-8"?>
<p:sldLayout xmlns:a="http://schemas.openxmlformats.org/drawingml/2006/main" xmlns:r="http://schemas.openxmlformats.org/officeDocument/2006/relationships" xmlns:p="http://schemas.openxmlformats.org/presentationml/2006/main" type="twoTxTwoObj" preserve="1">
  <p:cSld name="66_比较">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文本占位符 2"/>
          <p:cNvSpPr>
            <a:spLocks noGrp="1"/>
          </p:cNvSpPr>
          <p:nvPr>
            <p:ph type="body" idx="1" hasCustomPrompt="1"/>
            <p:custDataLst>
              <p:tags r:id="rId2"/>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p:ph sz="half" idx="2"/>
            <p:custDataLst>
              <p:tags r:id="rId3"/>
            </p:custDataLst>
          </p:nvPr>
        </p:nvSpPr>
        <p:spPr>
          <a:xfrm>
            <a:off x="608400" y="1854000"/>
            <a:ext cx="5342400" cy="4395600"/>
          </a:xfrm>
        </p:spPr>
        <p:txBody>
          <a:bodyPr vert="horz" lIns="101600" tIns="0" rIns="82550" bIns="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custDataLst>
              <p:tags r:id="rId4"/>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单击此处编辑文本</a:t>
            </a:r>
          </a:p>
        </p:txBody>
      </p:sp>
      <p:sp>
        <p:nvSpPr>
          <p:cNvPr id="6" name="内容占位符 5"/>
          <p:cNvSpPr>
            <a:spLocks noGrp="1"/>
          </p:cNvSpPr>
          <p:nvPr>
            <p:ph sz="quarter" idx="4"/>
            <p:custDataLst>
              <p:tags r:id="rId5"/>
            </p:custDataLst>
          </p:nvPr>
        </p:nvSpPr>
        <p:spPr>
          <a:xfrm>
            <a:off x="6235750" y="1854000"/>
            <a:ext cx="5342400" cy="4395600"/>
          </a:xfrm>
        </p:spPr>
        <p:txBody>
          <a:bodyPr vert="horz" lIns="101600" tIns="0" rIns="82550" bIns="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custDataLst>
              <p:tags r:id="rId6"/>
            </p:custDataLst>
          </p:nvPr>
        </p:nvSpPr>
        <p:spPr/>
        <p:txBody>
          <a:bodyPr/>
          <a:lstStyle/>
          <a:p>
            <a:fld id="{760FBDFE-C587-4B4C-A407-44438C67B59E}" type="datetimeFigureOut">
              <a:rPr lang="zh-CN" altLang="en-US" smtClean="0"/>
              <a:t>2023/10/24</a:t>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a:lstStyle/>
          <a:p>
            <a:fld id="{49AE70B2-8BF9-45C0-BB95-33D1B9D3A854}" type="slidenum">
              <a:rPr lang="zh-CN" altLang="en-US" smtClean="0"/>
              <a:t>‹#›</a:t>
            </a:fld>
            <a:endParaRPr lang="zh-CN" altLang="en-US"/>
          </a:p>
        </p:txBody>
      </p:sp>
    </p:spTree>
    <p:extLst>
      <p:ext uri="{BB962C8B-B14F-4D97-AF65-F5344CB8AC3E}">
        <p14:creationId xmlns:p14="http://schemas.microsoft.com/office/powerpoint/2010/main" val="2832432447"/>
      </p:ext>
    </p:extLst>
  </p:cSld>
  <p:clrMapOvr>
    <a:masterClrMapping/>
  </p:clrMapOvr>
  <p:hf sldNum="0" ftr="0" dt="0"/>
</p:sldLayout>
</file>

<file path=ppt/slideLayouts/slideLayout72.xml><?xml version="1.0" encoding="utf-8"?>
<p:sldLayout xmlns:a="http://schemas.openxmlformats.org/drawingml/2006/main" xmlns:r="http://schemas.openxmlformats.org/officeDocument/2006/relationships" xmlns:p="http://schemas.openxmlformats.org/presentationml/2006/main" type="twoTxTwoObj" preserve="1">
  <p:cSld name="67_比较">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文本占位符 2"/>
          <p:cNvSpPr>
            <a:spLocks noGrp="1"/>
          </p:cNvSpPr>
          <p:nvPr>
            <p:ph type="body" idx="1" hasCustomPrompt="1"/>
            <p:custDataLst>
              <p:tags r:id="rId2"/>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p:ph sz="half" idx="2"/>
            <p:custDataLst>
              <p:tags r:id="rId3"/>
            </p:custDataLst>
          </p:nvPr>
        </p:nvSpPr>
        <p:spPr>
          <a:xfrm>
            <a:off x="608400" y="1854000"/>
            <a:ext cx="5342400" cy="4395600"/>
          </a:xfrm>
        </p:spPr>
        <p:txBody>
          <a:bodyPr vert="horz" lIns="101600" tIns="0" rIns="82550" bIns="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custDataLst>
              <p:tags r:id="rId4"/>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单击此处编辑文本</a:t>
            </a:r>
          </a:p>
        </p:txBody>
      </p:sp>
      <p:sp>
        <p:nvSpPr>
          <p:cNvPr id="6" name="内容占位符 5"/>
          <p:cNvSpPr>
            <a:spLocks noGrp="1"/>
          </p:cNvSpPr>
          <p:nvPr>
            <p:ph sz="quarter" idx="4"/>
            <p:custDataLst>
              <p:tags r:id="rId5"/>
            </p:custDataLst>
          </p:nvPr>
        </p:nvSpPr>
        <p:spPr>
          <a:xfrm>
            <a:off x="6235750" y="1854000"/>
            <a:ext cx="5342400" cy="4395600"/>
          </a:xfrm>
        </p:spPr>
        <p:txBody>
          <a:bodyPr vert="horz" lIns="101600" tIns="0" rIns="82550" bIns="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custDataLst>
              <p:tags r:id="rId6"/>
            </p:custDataLst>
          </p:nvPr>
        </p:nvSpPr>
        <p:spPr/>
        <p:txBody>
          <a:bodyPr/>
          <a:lstStyle/>
          <a:p>
            <a:fld id="{760FBDFE-C587-4B4C-A407-44438C67B59E}" type="datetimeFigureOut">
              <a:rPr lang="zh-CN" altLang="en-US" smtClean="0"/>
              <a:t>2023/10/24</a:t>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a:lstStyle/>
          <a:p>
            <a:fld id="{49AE70B2-8BF9-45C0-BB95-33D1B9D3A854}" type="slidenum">
              <a:rPr lang="zh-CN" altLang="en-US" smtClean="0"/>
              <a:t>‹#›</a:t>
            </a:fld>
            <a:endParaRPr lang="zh-CN" altLang="en-US"/>
          </a:p>
        </p:txBody>
      </p:sp>
    </p:spTree>
    <p:extLst>
      <p:ext uri="{BB962C8B-B14F-4D97-AF65-F5344CB8AC3E}">
        <p14:creationId xmlns:p14="http://schemas.microsoft.com/office/powerpoint/2010/main" val="3686225981"/>
      </p:ext>
    </p:extLst>
  </p:cSld>
  <p:clrMapOvr>
    <a:masterClrMapping/>
  </p:clrMapOvr>
  <p:hf sldNum="0" ftr="0" dt="0"/>
</p:sldLayout>
</file>

<file path=ppt/slideLayouts/slideLayout73.xml><?xml version="1.0" encoding="utf-8"?>
<p:sldLayout xmlns:a="http://schemas.openxmlformats.org/drawingml/2006/main" xmlns:r="http://schemas.openxmlformats.org/officeDocument/2006/relationships" xmlns:p="http://schemas.openxmlformats.org/presentationml/2006/main" type="twoTxTwoObj" preserve="1">
  <p:cSld name="68_比较">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文本占位符 2"/>
          <p:cNvSpPr>
            <a:spLocks noGrp="1"/>
          </p:cNvSpPr>
          <p:nvPr>
            <p:ph type="body" idx="1" hasCustomPrompt="1"/>
            <p:custDataLst>
              <p:tags r:id="rId2"/>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p:ph sz="half" idx="2"/>
            <p:custDataLst>
              <p:tags r:id="rId3"/>
            </p:custDataLst>
          </p:nvPr>
        </p:nvSpPr>
        <p:spPr>
          <a:xfrm>
            <a:off x="608400" y="1854000"/>
            <a:ext cx="5342400" cy="4395600"/>
          </a:xfrm>
        </p:spPr>
        <p:txBody>
          <a:bodyPr vert="horz" lIns="101600" tIns="0" rIns="82550" bIns="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custDataLst>
              <p:tags r:id="rId4"/>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单击此处编辑文本</a:t>
            </a:r>
          </a:p>
        </p:txBody>
      </p:sp>
      <p:sp>
        <p:nvSpPr>
          <p:cNvPr id="6" name="内容占位符 5"/>
          <p:cNvSpPr>
            <a:spLocks noGrp="1"/>
          </p:cNvSpPr>
          <p:nvPr>
            <p:ph sz="quarter" idx="4"/>
            <p:custDataLst>
              <p:tags r:id="rId5"/>
            </p:custDataLst>
          </p:nvPr>
        </p:nvSpPr>
        <p:spPr>
          <a:xfrm>
            <a:off x="6235750" y="1854000"/>
            <a:ext cx="5342400" cy="4395600"/>
          </a:xfrm>
        </p:spPr>
        <p:txBody>
          <a:bodyPr vert="horz" lIns="101600" tIns="0" rIns="82550" bIns="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custDataLst>
              <p:tags r:id="rId6"/>
            </p:custDataLst>
          </p:nvPr>
        </p:nvSpPr>
        <p:spPr/>
        <p:txBody>
          <a:bodyPr/>
          <a:lstStyle/>
          <a:p>
            <a:fld id="{760FBDFE-C587-4B4C-A407-44438C67B59E}" type="datetimeFigureOut">
              <a:rPr lang="zh-CN" altLang="en-US" smtClean="0"/>
              <a:t>2023/10/24</a:t>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a:lstStyle/>
          <a:p>
            <a:fld id="{49AE70B2-8BF9-45C0-BB95-33D1B9D3A854}" type="slidenum">
              <a:rPr lang="zh-CN" altLang="en-US" smtClean="0"/>
              <a:t>‹#›</a:t>
            </a:fld>
            <a:endParaRPr lang="zh-CN" altLang="en-US"/>
          </a:p>
        </p:txBody>
      </p:sp>
    </p:spTree>
    <p:extLst>
      <p:ext uri="{BB962C8B-B14F-4D97-AF65-F5344CB8AC3E}">
        <p14:creationId xmlns:p14="http://schemas.microsoft.com/office/powerpoint/2010/main" val="2705137444"/>
      </p:ext>
    </p:extLst>
  </p:cSld>
  <p:clrMapOvr>
    <a:masterClrMapping/>
  </p:clrMapOvr>
  <p:hf sldNum="0" ftr="0" dt="0"/>
</p:sldLayout>
</file>

<file path=ppt/slideLayouts/slideLayout74.xml><?xml version="1.0" encoding="utf-8"?>
<p:sldLayout xmlns:a="http://schemas.openxmlformats.org/drawingml/2006/main" xmlns:r="http://schemas.openxmlformats.org/officeDocument/2006/relationships" xmlns:p="http://schemas.openxmlformats.org/presentationml/2006/main" type="twoTxTwoObj" preserve="1">
  <p:cSld name="69_比较">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文本占位符 2"/>
          <p:cNvSpPr>
            <a:spLocks noGrp="1"/>
          </p:cNvSpPr>
          <p:nvPr>
            <p:ph type="body" idx="1" hasCustomPrompt="1"/>
            <p:custDataLst>
              <p:tags r:id="rId2"/>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p:ph sz="half" idx="2"/>
            <p:custDataLst>
              <p:tags r:id="rId3"/>
            </p:custDataLst>
          </p:nvPr>
        </p:nvSpPr>
        <p:spPr>
          <a:xfrm>
            <a:off x="608400" y="1854000"/>
            <a:ext cx="5342400" cy="4395600"/>
          </a:xfrm>
        </p:spPr>
        <p:txBody>
          <a:bodyPr vert="horz" lIns="101600" tIns="0" rIns="82550" bIns="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custDataLst>
              <p:tags r:id="rId4"/>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单击此处编辑文本</a:t>
            </a:r>
          </a:p>
        </p:txBody>
      </p:sp>
      <p:sp>
        <p:nvSpPr>
          <p:cNvPr id="6" name="内容占位符 5"/>
          <p:cNvSpPr>
            <a:spLocks noGrp="1"/>
          </p:cNvSpPr>
          <p:nvPr>
            <p:ph sz="quarter" idx="4"/>
            <p:custDataLst>
              <p:tags r:id="rId5"/>
            </p:custDataLst>
          </p:nvPr>
        </p:nvSpPr>
        <p:spPr>
          <a:xfrm>
            <a:off x="6235750" y="1854000"/>
            <a:ext cx="5342400" cy="4395600"/>
          </a:xfrm>
        </p:spPr>
        <p:txBody>
          <a:bodyPr vert="horz" lIns="101600" tIns="0" rIns="82550" bIns="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custDataLst>
              <p:tags r:id="rId6"/>
            </p:custDataLst>
          </p:nvPr>
        </p:nvSpPr>
        <p:spPr/>
        <p:txBody>
          <a:bodyPr/>
          <a:lstStyle/>
          <a:p>
            <a:fld id="{760FBDFE-C587-4B4C-A407-44438C67B59E}" type="datetimeFigureOut">
              <a:rPr lang="zh-CN" altLang="en-US" smtClean="0"/>
              <a:t>2023/10/24</a:t>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a:lstStyle/>
          <a:p>
            <a:fld id="{49AE70B2-8BF9-45C0-BB95-33D1B9D3A854}" type="slidenum">
              <a:rPr lang="zh-CN" altLang="en-US" smtClean="0"/>
              <a:t>‹#›</a:t>
            </a:fld>
            <a:endParaRPr lang="zh-CN" altLang="en-US"/>
          </a:p>
        </p:txBody>
      </p:sp>
    </p:spTree>
    <p:extLst>
      <p:ext uri="{BB962C8B-B14F-4D97-AF65-F5344CB8AC3E}">
        <p14:creationId xmlns:p14="http://schemas.microsoft.com/office/powerpoint/2010/main" val="2247409077"/>
      </p:ext>
    </p:extLst>
  </p:cSld>
  <p:clrMapOvr>
    <a:masterClrMapping/>
  </p:clrMapOvr>
  <p:hf sldNum="0" ftr="0" dt="0"/>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70_比较">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文本占位符 2"/>
          <p:cNvSpPr>
            <a:spLocks noGrp="1"/>
          </p:cNvSpPr>
          <p:nvPr>
            <p:ph type="body" idx="1" hasCustomPrompt="1"/>
            <p:custDataLst>
              <p:tags r:id="rId2"/>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p:ph sz="half" idx="2"/>
            <p:custDataLst>
              <p:tags r:id="rId3"/>
            </p:custDataLst>
          </p:nvPr>
        </p:nvSpPr>
        <p:spPr>
          <a:xfrm>
            <a:off x="608400" y="1854000"/>
            <a:ext cx="5342400" cy="4395600"/>
          </a:xfrm>
        </p:spPr>
        <p:txBody>
          <a:bodyPr vert="horz" lIns="101600" tIns="0" rIns="82550" bIns="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custDataLst>
              <p:tags r:id="rId4"/>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单击此处编辑文本</a:t>
            </a:r>
          </a:p>
        </p:txBody>
      </p:sp>
      <p:sp>
        <p:nvSpPr>
          <p:cNvPr id="6" name="内容占位符 5"/>
          <p:cNvSpPr>
            <a:spLocks noGrp="1"/>
          </p:cNvSpPr>
          <p:nvPr>
            <p:ph sz="quarter" idx="4"/>
            <p:custDataLst>
              <p:tags r:id="rId5"/>
            </p:custDataLst>
          </p:nvPr>
        </p:nvSpPr>
        <p:spPr>
          <a:xfrm>
            <a:off x="6235750" y="1854000"/>
            <a:ext cx="5342400" cy="4395600"/>
          </a:xfrm>
        </p:spPr>
        <p:txBody>
          <a:bodyPr vert="horz" lIns="101600" tIns="0" rIns="82550" bIns="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custDataLst>
              <p:tags r:id="rId6"/>
            </p:custDataLst>
          </p:nvPr>
        </p:nvSpPr>
        <p:spPr/>
        <p:txBody>
          <a:bodyPr/>
          <a:lstStyle/>
          <a:p>
            <a:fld id="{760FBDFE-C587-4B4C-A407-44438C67B59E}" type="datetimeFigureOut">
              <a:rPr lang="zh-CN" altLang="en-US" smtClean="0"/>
              <a:t>2023/10/24</a:t>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a:lstStyle/>
          <a:p>
            <a:fld id="{49AE70B2-8BF9-45C0-BB95-33D1B9D3A854}" type="slidenum">
              <a:rPr lang="zh-CN" altLang="en-US" smtClean="0"/>
              <a:t>‹#›</a:t>
            </a:fld>
            <a:endParaRPr lang="zh-CN" altLang="en-US"/>
          </a:p>
        </p:txBody>
      </p:sp>
    </p:spTree>
    <p:extLst>
      <p:ext uri="{BB962C8B-B14F-4D97-AF65-F5344CB8AC3E}">
        <p14:creationId xmlns:p14="http://schemas.microsoft.com/office/powerpoint/2010/main" val="1890166464"/>
      </p:ext>
    </p:extLst>
  </p:cSld>
  <p:clrMapOvr>
    <a:masterClrMapping/>
  </p:clrMapOvr>
  <p:hf sldNum="0" ftr="0" dt="0"/>
</p:sldLayout>
</file>

<file path=ppt/slideLayouts/slideLayout76.xml><?xml version="1.0" encoding="utf-8"?>
<p:sldLayout xmlns:a="http://schemas.openxmlformats.org/drawingml/2006/main" xmlns:r="http://schemas.openxmlformats.org/officeDocument/2006/relationships" xmlns:p="http://schemas.openxmlformats.org/presentationml/2006/main" type="twoTxTwoObj" preserve="1">
  <p:cSld name="71_比较">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文本占位符 2"/>
          <p:cNvSpPr>
            <a:spLocks noGrp="1"/>
          </p:cNvSpPr>
          <p:nvPr>
            <p:ph type="body" idx="1" hasCustomPrompt="1"/>
            <p:custDataLst>
              <p:tags r:id="rId2"/>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p:ph sz="half" idx="2"/>
            <p:custDataLst>
              <p:tags r:id="rId3"/>
            </p:custDataLst>
          </p:nvPr>
        </p:nvSpPr>
        <p:spPr>
          <a:xfrm>
            <a:off x="608400" y="1854000"/>
            <a:ext cx="5342400" cy="4395600"/>
          </a:xfrm>
        </p:spPr>
        <p:txBody>
          <a:bodyPr vert="horz" lIns="101600" tIns="0" rIns="82550" bIns="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custDataLst>
              <p:tags r:id="rId4"/>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单击此处编辑文本</a:t>
            </a:r>
          </a:p>
        </p:txBody>
      </p:sp>
      <p:sp>
        <p:nvSpPr>
          <p:cNvPr id="6" name="内容占位符 5"/>
          <p:cNvSpPr>
            <a:spLocks noGrp="1"/>
          </p:cNvSpPr>
          <p:nvPr>
            <p:ph sz="quarter" idx="4"/>
            <p:custDataLst>
              <p:tags r:id="rId5"/>
            </p:custDataLst>
          </p:nvPr>
        </p:nvSpPr>
        <p:spPr>
          <a:xfrm>
            <a:off x="6235750" y="1854000"/>
            <a:ext cx="5342400" cy="4395600"/>
          </a:xfrm>
        </p:spPr>
        <p:txBody>
          <a:bodyPr vert="horz" lIns="101600" tIns="0" rIns="82550" bIns="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custDataLst>
              <p:tags r:id="rId6"/>
            </p:custDataLst>
          </p:nvPr>
        </p:nvSpPr>
        <p:spPr/>
        <p:txBody>
          <a:bodyPr/>
          <a:lstStyle/>
          <a:p>
            <a:fld id="{760FBDFE-C587-4B4C-A407-44438C67B59E}" type="datetimeFigureOut">
              <a:rPr lang="zh-CN" altLang="en-US" smtClean="0"/>
              <a:t>2023/10/24</a:t>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a:lstStyle/>
          <a:p>
            <a:fld id="{49AE70B2-8BF9-45C0-BB95-33D1B9D3A854}" type="slidenum">
              <a:rPr lang="zh-CN" altLang="en-US" smtClean="0"/>
              <a:t>‹#›</a:t>
            </a:fld>
            <a:endParaRPr lang="zh-CN" altLang="en-US"/>
          </a:p>
        </p:txBody>
      </p:sp>
    </p:spTree>
    <p:extLst>
      <p:ext uri="{BB962C8B-B14F-4D97-AF65-F5344CB8AC3E}">
        <p14:creationId xmlns:p14="http://schemas.microsoft.com/office/powerpoint/2010/main" val="3255584468"/>
      </p:ext>
    </p:extLst>
  </p:cSld>
  <p:clrMapOvr>
    <a:masterClrMapping/>
  </p:clrMapOvr>
  <p:hf sldNum="0" ftr="0" dt="0"/>
</p:sldLayout>
</file>

<file path=ppt/slideLayouts/slideLayout77.xml><?xml version="1.0" encoding="utf-8"?>
<p:sldLayout xmlns:a="http://schemas.openxmlformats.org/drawingml/2006/main" xmlns:r="http://schemas.openxmlformats.org/officeDocument/2006/relationships" xmlns:p="http://schemas.openxmlformats.org/presentationml/2006/main" type="twoTxTwoObj" preserve="1">
  <p:cSld name="72_比较">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文本占位符 2"/>
          <p:cNvSpPr>
            <a:spLocks noGrp="1"/>
          </p:cNvSpPr>
          <p:nvPr>
            <p:ph type="body" idx="1" hasCustomPrompt="1"/>
            <p:custDataLst>
              <p:tags r:id="rId2"/>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p:ph sz="half" idx="2"/>
            <p:custDataLst>
              <p:tags r:id="rId3"/>
            </p:custDataLst>
          </p:nvPr>
        </p:nvSpPr>
        <p:spPr>
          <a:xfrm>
            <a:off x="608400" y="1854000"/>
            <a:ext cx="5342400" cy="4395600"/>
          </a:xfrm>
        </p:spPr>
        <p:txBody>
          <a:bodyPr vert="horz" lIns="101600" tIns="0" rIns="82550" bIns="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custDataLst>
              <p:tags r:id="rId4"/>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单击此处编辑文本</a:t>
            </a:r>
          </a:p>
        </p:txBody>
      </p:sp>
      <p:sp>
        <p:nvSpPr>
          <p:cNvPr id="6" name="内容占位符 5"/>
          <p:cNvSpPr>
            <a:spLocks noGrp="1"/>
          </p:cNvSpPr>
          <p:nvPr>
            <p:ph sz="quarter" idx="4"/>
            <p:custDataLst>
              <p:tags r:id="rId5"/>
            </p:custDataLst>
          </p:nvPr>
        </p:nvSpPr>
        <p:spPr>
          <a:xfrm>
            <a:off x="6235750" y="1854000"/>
            <a:ext cx="5342400" cy="4395600"/>
          </a:xfrm>
        </p:spPr>
        <p:txBody>
          <a:bodyPr vert="horz" lIns="101600" tIns="0" rIns="82550" bIns="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custDataLst>
              <p:tags r:id="rId6"/>
            </p:custDataLst>
          </p:nvPr>
        </p:nvSpPr>
        <p:spPr/>
        <p:txBody>
          <a:bodyPr/>
          <a:lstStyle/>
          <a:p>
            <a:fld id="{760FBDFE-C587-4B4C-A407-44438C67B59E}" type="datetimeFigureOut">
              <a:rPr lang="zh-CN" altLang="en-US" smtClean="0"/>
              <a:t>2023/10/24</a:t>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a:lstStyle/>
          <a:p>
            <a:fld id="{49AE70B2-8BF9-45C0-BB95-33D1B9D3A854}" type="slidenum">
              <a:rPr lang="zh-CN" altLang="en-US" smtClean="0"/>
              <a:t>‹#›</a:t>
            </a:fld>
            <a:endParaRPr lang="zh-CN" altLang="en-US"/>
          </a:p>
        </p:txBody>
      </p:sp>
    </p:spTree>
    <p:extLst>
      <p:ext uri="{BB962C8B-B14F-4D97-AF65-F5344CB8AC3E}">
        <p14:creationId xmlns:p14="http://schemas.microsoft.com/office/powerpoint/2010/main" val="3551189091"/>
      </p:ext>
    </p:extLst>
  </p:cSld>
  <p:clrMapOvr>
    <a:masterClrMapping/>
  </p:clrMapOvr>
  <p:hf sldNum="0" ftr="0" dt="0"/>
</p:sldLayout>
</file>

<file path=ppt/slideLayouts/slideLayout78.xml><?xml version="1.0" encoding="utf-8"?>
<p:sldLayout xmlns:a="http://schemas.openxmlformats.org/drawingml/2006/main" xmlns:r="http://schemas.openxmlformats.org/officeDocument/2006/relationships" xmlns:p="http://schemas.openxmlformats.org/presentationml/2006/main" type="twoTxTwoObj" preserve="1">
  <p:cSld name="73_比较">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文本占位符 2"/>
          <p:cNvSpPr>
            <a:spLocks noGrp="1"/>
          </p:cNvSpPr>
          <p:nvPr>
            <p:ph type="body" idx="1" hasCustomPrompt="1"/>
            <p:custDataLst>
              <p:tags r:id="rId2"/>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p:ph sz="half" idx="2"/>
            <p:custDataLst>
              <p:tags r:id="rId3"/>
            </p:custDataLst>
          </p:nvPr>
        </p:nvSpPr>
        <p:spPr>
          <a:xfrm>
            <a:off x="608400" y="1854000"/>
            <a:ext cx="5342400" cy="4395600"/>
          </a:xfrm>
        </p:spPr>
        <p:txBody>
          <a:bodyPr vert="horz" lIns="101600" tIns="0" rIns="82550" bIns="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custDataLst>
              <p:tags r:id="rId4"/>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单击此处编辑文本</a:t>
            </a:r>
          </a:p>
        </p:txBody>
      </p:sp>
      <p:sp>
        <p:nvSpPr>
          <p:cNvPr id="6" name="内容占位符 5"/>
          <p:cNvSpPr>
            <a:spLocks noGrp="1"/>
          </p:cNvSpPr>
          <p:nvPr>
            <p:ph sz="quarter" idx="4"/>
            <p:custDataLst>
              <p:tags r:id="rId5"/>
            </p:custDataLst>
          </p:nvPr>
        </p:nvSpPr>
        <p:spPr>
          <a:xfrm>
            <a:off x="6235750" y="1854000"/>
            <a:ext cx="5342400" cy="4395600"/>
          </a:xfrm>
        </p:spPr>
        <p:txBody>
          <a:bodyPr vert="horz" lIns="101600" tIns="0" rIns="82550" bIns="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custDataLst>
              <p:tags r:id="rId6"/>
            </p:custDataLst>
          </p:nvPr>
        </p:nvSpPr>
        <p:spPr/>
        <p:txBody>
          <a:bodyPr/>
          <a:lstStyle/>
          <a:p>
            <a:fld id="{760FBDFE-C587-4B4C-A407-44438C67B59E}" type="datetimeFigureOut">
              <a:rPr lang="zh-CN" altLang="en-US" smtClean="0"/>
              <a:t>2023/10/24</a:t>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a:lstStyle/>
          <a:p>
            <a:fld id="{49AE70B2-8BF9-45C0-BB95-33D1B9D3A854}" type="slidenum">
              <a:rPr lang="zh-CN" altLang="en-US" smtClean="0"/>
              <a:t>‹#›</a:t>
            </a:fld>
            <a:endParaRPr lang="zh-CN" altLang="en-US"/>
          </a:p>
        </p:txBody>
      </p:sp>
    </p:spTree>
    <p:extLst>
      <p:ext uri="{BB962C8B-B14F-4D97-AF65-F5344CB8AC3E}">
        <p14:creationId xmlns:p14="http://schemas.microsoft.com/office/powerpoint/2010/main" val="4207666204"/>
      </p:ext>
    </p:extLst>
  </p:cSld>
  <p:clrMapOvr>
    <a:masterClrMapping/>
  </p:clrMapOvr>
  <p:hf sldNum="0" ftr="0" dt="0"/>
</p:sldLayout>
</file>

<file path=ppt/slideLayouts/slideLayout79.xml><?xml version="1.0" encoding="utf-8"?>
<p:sldLayout xmlns:a="http://schemas.openxmlformats.org/drawingml/2006/main" xmlns:r="http://schemas.openxmlformats.org/officeDocument/2006/relationships" xmlns:p="http://schemas.openxmlformats.org/presentationml/2006/main" type="twoTxTwoObj" preserve="1">
  <p:cSld name="74_比较">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文本占位符 2"/>
          <p:cNvSpPr>
            <a:spLocks noGrp="1"/>
          </p:cNvSpPr>
          <p:nvPr>
            <p:ph type="body" idx="1" hasCustomPrompt="1"/>
            <p:custDataLst>
              <p:tags r:id="rId2"/>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p:ph sz="half" idx="2"/>
            <p:custDataLst>
              <p:tags r:id="rId3"/>
            </p:custDataLst>
          </p:nvPr>
        </p:nvSpPr>
        <p:spPr>
          <a:xfrm>
            <a:off x="608400" y="1854000"/>
            <a:ext cx="5342400" cy="4395600"/>
          </a:xfrm>
        </p:spPr>
        <p:txBody>
          <a:bodyPr vert="horz" lIns="101600" tIns="0" rIns="82550" bIns="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custDataLst>
              <p:tags r:id="rId4"/>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单击此处编辑文本</a:t>
            </a:r>
          </a:p>
        </p:txBody>
      </p:sp>
      <p:sp>
        <p:nvSpPr>
          <p:cNvPr id="6" name="内容占位符 5"/>
          <p:cNvSpPr>
            <a:spLocks noGrp="1"/>
          </p:cNvSpPr>
          <p:nvPr>
            <p:ph sz="quarter" idx="4"/>
            <p:custDataLst>
              <p:tags r:id="rId5"/>
            </p:custDataLst>
          </p:nvPr>
        </p:nvSpPr>
        <p:spPr>
          <a:xfrm>
            <a:off x="6235750" y="1854000"/>
            <a:ext cx="5342400" cy="4395600"/>
          </a:xfrm>
        </p:spPr>
        <p:txBody>
          <a:bodyPr vert="horz" lIns="101600" tIns="0" rIns="82550" bIns="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custDataLst>
              <p:tags r:id="rId6"/>
            </p:custDataLst>
          </p:nvPr>
        </p:nvSpPr>
        <p:spPr/>
        <p:txBody>
          <a:bodyPr/>
          <a:lstStyle/>
          <a:p>
            <a:fld id="{760FBDFE-C587-4B4C-A407-44438C67B59E}" type="datetimeFigureOut">
              <a:rPr lang="zh-CN" altLang="en-US" smtClean="0"/>
              <a:t>2023/10/24</a:t>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a:lstStyle/>
          <a:p>
            <a:fld id="{49AE70B2-8BF9-45C0-BB95-33D1B9D3A854}" type="slidenum">
              <a:rPr lang="zh-CN" altLang="en-US" smtClean="0"/>
              <a:t>‹#›</a:t>
            </a:fld>
            <a:endParaRPr lang="zh-CN" altLang="en-US"/>
          </a:p>
        </p:txBody>
      </p:sp>
    </p:spTree>
    <p:extLst>
      <p:ext uri="{BB962C8B-B14F-4D97-AF65-F5344CB8AC3E}">
        <p14:creationId xmlns:p14="http://schemas.microsoft.com/office/powerpoint/2010/main" val="3043108199"/>
      </p:ext>
    </p:extLst>
  </p:cSld>
  <p:clrMapOvr>
    <a:masterClrMapping/>
  </p:clrMapOvr>
  <p:hf sldNum="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3_比较">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文本占位符 2"/>
          <p:cNvSpPr>
            <a:spLocks noGrp="1"/>
          </p:cNvSpPr>
          <p:nvPr>
            <p:ph type="body" idx="1" hasCustomPrompt="1"/>
            <p:custDataLst>
              <p:tags r:id="rId2"/>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p:ph sz="half" idx="2"/>
            <p:custDataLst>
              <p:tags r:id="rId3"/>
            </p:custDataLst>
          </p:nvPr>
        </p:nvSpPr>
        <p:spPr>
          <a:xfrm>
            <a:off x="608400" y="1854000"/>
            <a:ext cx="5342400" cy="4395600"/>
          </a:xfrm>
        </p:spPr>
        <p:txBody>
          <a:bodyPr vert="horz" lIns="101600" tIns="0" rIns="82550" bIns="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custDataLst>
              <p:tags r:id="rId4"/>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单击此处编辑文本</a:t>
            </a:r>
          </a:p>
        </p:txBody>
      </p:sp>
      <p:sp>
        <p:nvSpPr>
          <p:cNvPr id="6" name="内容占位符 5"/>
          <p:cNvSpPr>
            <a:spLocks noGrp="1"/>
          </p:cNvSpPr>
          <p:nvPr>
            <p:ph sz="quarter" idx="4"/>
            <p:custDataLst>
              <p:tags r:id="rId5"/>
            </p:custDataLst>
          </p:nvPr>
        </p:nvSpPr>
        <p:spPr>
          <a:xfrm>
            <a:off x="6235750" y="1854000"/>
            <a:ext cx="5342400" cy="4395600"/>
          </a:xfrm>
        </p:spPr>
        <p:txBody>
          <a:bodyPr vert="horz" lIns="101600" tIns="0" rIns="82550" bIns="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custDataLst>
              <p:tags r:id="rId6"/>
            </p:custDataLst>
          </p:nvPr>
        </p:nvSpPr>
        <p:spPr/>
        <p:txBody>
          <a:bodyPr/>
          <a:lstStyle/>
          <a:p>
            <a:fld id="{760FBDFE-C587-4B4C-A407-44438C67B59E}" type="datetimeFigureOut">
              <a:rPr lang="zh-CN" altLang="en-US" smtClean="0"/>
              <a:t>2023/10/24</a:t>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a:lstStyle/>
          <a:p>
            <a:fld id="{49AE70B2-8BF9-45C0-BB95-33D1B9D3A854}" type="slidenum">
              <a:rPr lang="zh-CN" altLang="en-US" smtClean="0"/>
              <a:t>‹#›</a:t>
            </a:fld>
            <a:endParaRPr lang="zh-CN" altLang="en-US"/>
          </a:p>
        </p:txBody>
      </p:sp>
    </p:spTree>
    <p:extLst>
      <p:ext uri="{BB962C8B-B14F-4D97-AF65-F5344CB8AC3E}">
        <p14:creationId xmlns:p14="http://schemas.microsoft.com/office/powerpoint/2010/main" val="3236512495"/>
      </p:ext>
    </p:extLst>
  </p:cSld>
  <p:clrMapOvr>
    <a:masterClrMapping/>
  </p:clrMapOvr>
  <p:hf sldNum="0" ftr="0" dt="0"/>
</p:sldLayout>
</file>

<file path=ppt/slideLayouts/slideLayout80.xml><?xml version="1.0" encoding="utf-8"?>
<p:sldLayout xmlns:a="http://schemas.openxmlformats.org/drawingml/2006/main" xmlns:r="http://schemas.openxmlformats.org/officeDocument/2006/relationships" xmlns:p="http://schemas.openxmlformats.org/presentationml/2006/main" type="twoTxTwoObj" preserve="1">
  <p:cSld name="75_比较">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文本占位符 2"/>
          <p:cNvSpPr>
            <a:spLocks noGrp="1"/>
          </p:cNvSpPr>
          <p:nvPr>
            <p:ph type="body" idx="1" hasCustomPrompt="1"/>
            <p:custDataLst>
              <p:tags r:id="rId2"/>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p:ph sz="half" idx="2"/>
            <p:custDataLst>
              <p:tags r:id="rId3"/>
            </p:custDataLst>
          </p:nvPr>
        </p:nvSpPr>
        <p:spPr>
          <a:xfrm>
            <a:off x="608400" y="1854000"/>
            <a:ext cx="5342400" cy="4395600"/>
          </a:xfrm>
        </p:spPr>
        <p:txBody>
          <a:bodyPr vert="horz" lIns="101600" tIns="0" rIns="82550" bIns="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custDataLst>
              <p:tags r:id="rId4"/>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单击此处编辑文本</a:t>
            </a:r>
          </a:p>
        </p:txBody>
      </p:sp>
      <p:sp>
        <p:nvSpPr>
          <p:cNvPr id="6" name="内容占位符 5"/>
          <p:cNvSpPr>
            <a:spLocks noGrp="1"/>
          </p:cNvSpPr>
          <p:nvPr>
            <p:ph sz="quarter" idx="4"/>
            <p:custDataLst>
              <p:tags r:id="rId5"/>
            </p:custDataLst>
          </p:nvPr>
        </p:nvSpPr>
        <p:spPr>
          <a:xfrm>
            <a:off x="6235750" y="1854000"/>
            <a:ext cx="5342400" cy="4395600"/>
          </a:xfrm>
        </p:spPr>
        <p:txBody>
          <a:bodyPr vert="horz" lIns="101600" tIns="0" rIns="82550" bIns="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custDataLst>
              <p:tags r:id="rId6"/>
            </p:custDataLst>
          </p:nvPr>
        </p:nvSpPr>
        <p:spPr/>
        <p:txBody>
          <a:bodyPr/>
          <a:lstStyle/>
          <a:p>
            <a:fld id="{760FBDFE-C587-4B4C-A407-44438C67B59E}" type="datetimeFigureOut">
              <a:rPr lang="zh-CN" altLang="en-US" smtClean="0"/>
              <a:t>2023/10/24</a:t>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a:lstStyle/>
          <a:p>
            <a:fld id="{49AE70B2-8BF9-45C0-BB95-33D1B9D3A854}" type="slidenum">
              <a:rPr lang="zh-CN" altLang="en-US" smtClean="0"/>
              <a:t>‹#›</a:t>
            </a:fld>
            <a:endParaRPr lang="zh-CN" altLang="en-US"/>
          </a:p>
        </p:txBody>
      </p:sp>
    </p:spTree>
    <p:extLst>
      <p:ext uri="{BB962C8B-B14F-4D97-AF65-F5344CB8AC3E}">
        <p14:creationId xmlns:p14="http://schemas.microsoft.com/office/powerpoint/2010/main" val="2172395533"/>
      </p:ext>
    </p:extLst>
  </p:cSld>
  <p:clrMapOvr>
    <a:masterClrMapping/>
  </p:clrMapOvr>
  <p:hf sldNum="0" ftr="0" dt="0"/>
</p:sldLayout>
</file>

<file path=ppt/slideLayouts/slideLayout81.xml><?xml version="1.0" encoding="utf-8"?>
<p:sldLayout xmlns:a="http://schemas.openxmlformats.org/drawingml/2006/main" xmlns:r="http://schemas.openxmlformats.org/officeDocument/2006/relationships" xmlns:p="http://schemas.openxmlformats.org/presentationml/2006/main" type="twoTxTwoObj" preserve="1">
  <p:cSld name="76_比较">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文本占位符 2"/>
          <p:cNvSpPr>
            <a:spLocks noGrp="1"/>
          </p:cNvSpPr>
          <p:nvPr>
            <p:ph type="body" idx="1" hasCustomPrompt="1"/>
            <p:custDataLst>
              <p:tags r:id="rId2"/>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p:ph sz="half" idx="2"/>
            <p:custDataLst>
              <p:tags r:id="rId3"/>
            </p:custDataLst>
          </p:nvPr>
        </p:nvSpPr>
        <p:spPr>
          <a:xfrm>
            <a:off x="608400" y="1854000"/>
            <a:ext cx="5342400" cy="4395600"/>
          </a:xfrm>
        </p:spPr>
        <p:txBody>
          <a:bodyPr vert="horz" lIns="101600" tIns="0" rIns="82550" bIns="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custDataLst>
              <p:tags r:id="rId4"/>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单击此处编辑文本</a:t>
            </a:r>
          </a:p>
        </p:txBody>
      </p:sp>
      <p:sp>
        <p:nvSpPr>
          <p:cNvPr id="6" name="内容占位符 5"/>
          <p:cNvSpPr>
            <a:spLocks noGrp="1"/>
          </p:cNvSpPr>
          <p:nvPr>
            <p:ph sz="quarter" idx="4"/>
            <p:custDataLst>
              <p:tags r:id="rId5"/>
            </p:custDataLst>
          </p:nvPr>
        </p:nvSpPr>
        <p:spPr>
          <a:xfrm>
            <a:off x="6235750" y="1854000"/>
            <a:ext cx="5342400" cy="4395600"/>
          </a:xfrm>
        </p:spPr>
        <p:txBody>
          <a:bodyPr vert="horz" lIns="101600" tIns="0" rIns="82550" bIns="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custDataLst>
              <p:tags r:id="rId6"/>
            </p:custDataLst>
          </p:nvPr>
        </p:nvSpPr>
        <p:spPr/>
        <p:txBody>
          <a:bodyPr/>
          <a:lstStyle/>
          <a:p>
            <a:fld id="{760FBDFE-C587-4B4C-A407-44438C67B59E}" type="datetimeFigureOut">
              <a:rPr lang="zh-CN" altLang="en-US" smtClean="0"/>
              <a:t>2023/10/24</a:t>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a:lstStyle/>
          <a:p>
            <a:fld id="{49AE70B2-8BF9-45C0-BB95-33D1B9D3A854}" type="slidenum">
              <a:rPr lang="zh-CN" altLang="en-US" smtClean="0"/>
              <a:t>‹#›</a:t>
            </a:fld>
            <a:endParaRPr lang="zh-CN" altLang="en-US"/>
          </a:p>
        </p:txBody>
      </p:sp>
    </p:spTree>
    <p:extLst>
      <p:ext uri="{BB962C8B-B14F-4D97-AF65-F5344CB8AC3E}">
        <p14:creationId xmlns:p14="http://schemas.microsoft.com/office/powerpoint/2010/main" val="2937806125"/>
      </p:ext>
    </p:extLst>
  </p:cSld>
  <p:clrMapOvr>
    <a:masterClrMapping/>
  </p:clrMapOvr>
  <p:hf sldNum="0" ftr="0" dt="0"/>
</p:sldLayout>
</file>

<file path=ppt/slideLayouts/slideLayout82.xml><?xml version="1.0" encoding="utf-8"?>
<p:sldLayout xmlns:a="http://schemas.openxmlformats.org/drawingml/2006/main" xmlns:r="http://schemas.openxmlformats.org/officeDocument/2006/relationships" xmlns:p="http://schemas.openxmlformats.org/presentationml/2006/main" type="twoTxTwoObj" preserve="1">
  <p:cSld name="77_比较">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文本占位符 2"/>
          <p:cNvSpPr>
            <a:spLocks noGrp="1"/>
          </p:cNvSpPr>
          <p:nvPr>
            <p:ph type="body" idx="1" hasCustomPrompt="1"/>
            <p:custDataLst>
              <p:tags r:id="rId2"/>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p:ph sz="half" idx="2"/>
            <p:custDataLst>
              <p:tags r:id="rId3"/>
            </p:custDataLst>
          </p:nvPr>
        </p:nvSpPr>
        <p:spPr>
          <a:xfrm>
            <a:off x="608400" y="1854000"/>
            <a:ext cx="5342400" cy="4395600"/>
          </a:xfrm>
        </p:spPr>
        <p:txBody>
          <a:bodyPr vert="horz" lIns="101600" tIns="0" rIns="82550" bIns="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custDataLst>
              <p:tags r:id="rId4"/>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单击此处编辑文本</a:t>
            </a:r>
          </a:p>
        </p:txBody>
      </p:sp>
      <p:sp>
        <p:nvSpPr>
          <p:cNvPr id="6" name="内容占位符 5"/>
          <p:cNvSpPr>
            <a:spLocks noGrp="1"/>
          </p:cNvSpPr>
          <p:nvPr>
            <p:ph sz="quarter" idx="4"/>
            <p:custDataLst>
              <p:tags r:id="rId5"/>
            </p:custDataLst>
          </p:nvPr>
        </p:nvSpPr>
        <p:spPr>
          <a:xfrm>
            <a:off x="6235750" y="1854000"/>
            <a:ext cx="5342400" cy="4395600"/>
          </a:xfrm>
        </p:spPr>
        <p:txBody>
          <a:bodyPr vert="horz" lIns="101600" tIns="0" rIns="82550" bIns="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custDataLst>
              <p:tags r:id="rId6"/>
            </p:custDataLst>
          </p:nvPr>
        </p:nvSpPr>
        <p:spPr/>
        <p:txBody>
          <a:bodyPr/>
          <a:lstStyle/>
          <a:p>
            <a:fld id="{760FBDFE-C587-4B4C-A407-44438C67B59E}" type="datetimeFigureOut">
              <a:rPr lang="zh-CN" altLang="en-US" smtClean="0"/>
              <a:t>2023/10/24</a:t>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a:lstStyle/>
          <a:p>
            <a:fld id="{49AE70B2-8BF9-45C0-BB95-33D1B9D3A854}" type="slidenum">
              <a:rPr lang="zh-CN" altLang="en-US" smtClean="0"/>
              <a:t>‹#›</a:t>
            </a:fld>
            <a:endParaRPr lang="zh-CN" altLang="en-US"/>
          </a:p>
        </p:txBody>
      </p:sp>
    </p:spTree>
    <p:extLst>
      <p:ext uri="{BB962C8B-B14F-4D97-AF65-F5344CB8AC3E}">
        <p14:creationId xmlns:p14="http://schemas.microsoft.com/office/powerpoint/2010/main" val="42386010"/>
      </p:ext>
    </p:extLst>
  </p:cSld>
  <p:clrMapOvr>
    <a:masterClrMapping/>
  </p:clrMapOvr>
  <p:hf sldNum="0" ftr="0" dt="0"/>
</p:sldLayout>
</file>

<file path=ppt/slideLayouts/slideLayout83.xml><?xml version="1.0" encoding="utf-8"?>
<p:sldLayout xmlns:a="http://schemas.openxmlformats.org/drawingml/2006/main" xmlns:r="http://schemas.openxmlformats.org/officeDocument/2006/relationships" xmlns:p="http://schemas.openxmlformats.org/presentationml/2006/main" type="twoTxTwoObj" preserve="1">
  <p:cSld name="78_比较">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文本占位符 2"/>
          <p:cNvSpPr>
            <a:spLocks noGrp="1"/>
          </p:cNvSpPr>
          <p:nvPr>
            <p:ph type="body" idx="1" hasCustomPrompt="1"/>
            <p:custDataLst>
              <p:tags r:id="rId2"/>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p:ph sz="half" idx="2"/>
            <p:custDataLst>
              <p:tags r:id="rId3"/>
            </p:custDataLst>
          </p:nvPr>
        </p:nvSpPr>
        <p:spPr>
          <a:xfrm>
            <a:off x="608400" y="1854000"/>
            <a:ext cx="5342400" cy="4395600"/>
          </a:xfrm>
        </p:spPr>
        <p:txBody>
          <a:bodyPr vert="horz" lIns="101600" tIns="0" rIns="82550" bIns="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custDataLst>
              <p:tags r:id="rId4"/>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单击此处编辑文本</a:t>
            </a:r>
          </a:p>
        </p:txBody>
      </p:sp>
      <p:sp>
        <p:nvSpPr>
          <p:cNvPr id="6" name="内容占位符 5"/>
          <p:cNvSpPr>
            <a:spLocks noGrp="1"/>
          </p:cNvSpPr>
          <p:nvPr>
            <p:ph sz="quarter" idx="4"/>
            <p:custDataLst>
              <p:tags r:id="rId5"/>
            </p:custDataLst>
          </p:nvPr>
        </p:nvSpPr>
        <p:spPr>
          <a:xfrm>
            <a:off x="6235750" y="1854000"/>
            <a:ext cx="5342400" cy="4395600"/>
          </a:xfrm>
        </p:spPr>
        <p:txBody>
          <a:bodyPr vert="horz" lIns="101600" tIns="0" rIns="82550" bIns="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custDataLst>
              <p:tags r:id="rId6"/>
            </p:custDataLst>
          </p:nvPr>
        </p:nvSpPr>
        <p:spPr/>
        <p:txBody>
          <a:bodyPr/>
          <a:lstStyle/>
          <a:p>
            <a:fld id="{760FBDFE-C587-4B4C-A407-44438C67B59E}" type="datetimeFigureOut">
              <a:rPr lang="zh-CN" altLang="en-US" smtClean="0"/>
              <a:t>2023/10/24</a:t>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a:lstStyle/>
          <a:p>
            <a:fld id="{49AE70B2-8BF9-45C0-BB95-33D1B9D3A854}" type="slidenum">
              <a:rPr lang="zh-CN" altLang="en-US" smtClean="0"/>
              <a:t>‹#›</a:t>
            </a:fld>
            <a:endParaRPr lang="zh-CN" altLang="en-US"/>
          </a:p>
        </p:txBody>
      </p:sp>
      <p:sp>
        <p:nvSpPr>
          <p:cNvPr id="10" name="TextBox 9"/>
          <p:cNvSpPr txBox="1"/>
          <p:nvPr userDrawn="1"/>
        </p:nvSpPr>
        <p:spPr>
          <a:xfrm>
            <a:off x="453650" y="0"/>
            <a:ext cx="540060" cy="123111"/>
          </a:xfrm>
          <a:prstGeom prst="rect">
            <a:avLst/>
          </a:prstGeom>
          <a:noFill/>
        </p:spPr>
        <p:txBody>
          <a:bodyPr wrap="square" rtlCol="0">
            <a:spAutoFit/>
          </a:bodyPr>
          <a:lstStyle/>
          <a:p>
            <a:pPr>
              <a:lnSpc>
                <a:spcPct val="200000"/>
              </a:lnSpc>
            </a:pPr>
            <a:r>
              <a:rPr lang="zh-CN" altLang="en-US" sz="100" dirty="0">
                <a:solidFill>
                  <a:schemeClr val="tx1">
                    <a:alpha val="0"/>
                  </a:schemeClr>
                </a:solidFill>
                <a:latin typeface="微软雅黑" panose="020B0503020204020204" pitchFamily="34" charset="-122"/>
                <a:ea typeface="微软雅黑" panose="020B0503020204020204" pitchFamily="34" charset="-122"/>
                <a:hlinkClick r:id="rId10"/>
              </a:rPr>
              <a:t>行业</a:t>
            </a:r>
            <a:r>
              <a:rPr lang="en-US" altLang="zh-CN" sz="100" dirty="0">
                <a:solidFill>
                  <a:schemeClr val="tx1">
                    <a:alpha val="0"/>
                  </a:schemeClr>
                </a:solidFill>
                <a:latin typeface="微软雅黑" panose="020B0503020204020204" pitchFamily="34" charset="-122"/>
                <a:ea typeface="微软雅黑" panose="020B0503020204020204" pitchFamily="34" charset="-122"/>
                <a:hlinkClick r:id="rId10"/>
              </a:rPr>
              <a:t>PPT</a:t>
            </a:r>
            <a:r>
              <a:rPr lang="zh-CN" altLang="en-US" sz="100" dirty="0">
                <a:solidFill>
                  <a:schemeClr val="tx1">
                    <a:alpha val="0"/>
                  </a:schemeClr>
                </a:solidFill>
                <a:latin typeface="微软雅黑" panose="020B0503020204020204" pitchFamily="34" charset="-122"/>
                <a:ea typeface="微软雅黑" panose="020B0503020204020204" pitchFamily="34" charset="-122"/>
                <a:hlinkClick r:id="rId10"/>
              </a:rPr>
              <a:t>模板</a:t>
            </a:r>
            <a:r>
              <a:rPr lang="en-US" altLang="zh-CN" sz="100" dirty="0">
                <a:solidFill>
                  <a:schemeClr val="tx1">
                    <a:alpha val="0"/>
                  </a:schemeClr>
                </a:solidFill>
                <a:latin typeface="微软雅黑" panose="020B0503020204020204" pitchFamily="34" charset="-122"/>
                <a:ea typeface="微软雅黑" panose="020B0503020204020204" pitchFamily="34" charset="-122"/>
              </a:rPr>
              <a:t>http://www.1ppt.com/hangye/</a:t>
            </a:r>
          </a:p>
        </p:txBody>
      </p:sp>
    </p:spTree>
    <p:extLst>
      <p:ext uri="{BB962C8B-B14F-4D97-AF65-F5344CB8AC3E}">
        <p14:creationId xmlns:p14="http://schemas.microsoft.com/office/powerpoint/2010/main" val="4170605198"/>
      </p:ext>
    </p:extLst>
  </p:cSld>
  <p:clrMapOvr>
    <a:masterClrMapping/>
  </p:clrMapOvr>
  <p:hf sldNum="0" ftr="0" dt="0"/>
</p:sldLayout>
</file>

<file path=ppt/slideLayouts/slideLayout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t>2023/10/24</a:t>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t>‹#›</a:t>
            </a:fld>
            <a:endParaRPr lang="zh-CN" altLang="en-US"/>
          </a:p>
        </p:txBody>
      </p:sp>
    </p:spTree>
  </p:cSld>
  <p:clrMapOvr>
    <a:masterClrMapping/>
  </p:clrMapOvr>
  <p:hf sldNum="0" ftr="0" dt="0"/>
</p:sldLayout>
</file>

<file path=ppt/slideLayouts/slideLayout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p:txBody>
          <a:bodyPr/>
          <a:lstStyle/>
          <a:p>
            <a:fld id="{760FBDFE-C587-4B4C-A407-44438C67B59E}" type="datetimeFigureOut">
              <a:rPr lang="zh-CN" altLang="en-US" smtClean="0"/>
              <a:t>2023/10/24</a:t>
            </a:fld>
            <a:endParaRPr lang="zh-CN" altLang="en-US"/>
          </a:p>
        </p:txBody>
      </p:sp>
      <p:sp>
        <p:nvSpPr>
          <p:cNvPr id="3" name="页脚占位符 2"/>
          <p:cNvSpPr>
            <a:spLocks noGrp="1"/>
          </p:cNvSpPr>
          <p:nvPr>
            <p:ph type="ftr" sz="quarter" idx="11"/>
            <p:custDataLst>
              <p:tags r:id="rId2"/>
            </p:custDataLst>
          </p:nvPr>
        </p:nvSpPr>
        <p:spPr/>
        <p:txBody>
          <a:bodyPr/>
          <a:lstStyle/>
          <a:p>
            <a:endParaRPr lang="zh-CN" altLang="en-US"/>
          </a:p>
        </p:txBody>
      </p:sp>
      <p:sp>
        <p:nvSpPr>
          <p:cNvPr id="4" name="灯片编号占位符 3"/>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Tree>
  </p:cSld>
  <p:clrMapOvr>
    <a:masterClrMapping/>
  </p:clrMapOvr>
  <p:hf sldNum="0" ftr="0" dt="0"/>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1"/>
            </p:custDataLst>
          </p:nvPr>
        </p:nvSpPr>
        <p:spPr>
          <a:xfrm>
            <a:off x="608400" y="1555200"/>
            <a:ext cx="5233077" cy="4608000"/>
          </a:xfrm>
        </p:spPr>
        <p:txBody>
          <a:bodyPr vert="horz" lIns="90000" tIns="46800" rIns="90000" bIns="46800" rtlCol="0">
            <a:normAutofit/>
          </a:bodyPr>
          <a:lstStyle>
            <a:lvl1pPr>
              <a:buNone/>
              <a:defRPr sz="1600"/>
            </a:lvl1pPr>
          </a:lstStyle>
          <a:p>
            <a:pPr lvl="0"/>
            <a:endParaRPr lang="zh-CN" altLang="en-US"/>
          </a:p>
        </p:txBody>
      </p:sp>
      <p:sp>
        <p:nvSpPr>
          <p:cNvPr id="4" name="文本占位符 3"/>
          <p:cNvSpPr>
            <a:spLocks noGrp="1"/>
          </p:cNvSpPr>
          <p:nvPr>
            <p:ph type="body" sz="half" idx="2"/>
            <p:custDataLst>
              <p:tags r:id="rId2"/>
            </p:custDataLst>
          </p:nvPr>
        </p:nvSpPr>
        <p:spPr>
          <a:xfrm>
            <a:off x="6350400" y="1555200"/>
            <a:ext cx="5227200" cy="4608000"/>
          </a:xfrm>
        </p:spPr>
        <p:txBody>
          <a:bodyPr vert="horz" lIns="90000" tIns="46800" rIns="90000" bIns="46800" rtlCol="0">
            <a:normAutofit/>
          </a:bodyPr>
          <a:lstStyle>
            <a:lvl1pPr>
              <a:buNone/>
              <a:defRPr sz="1600"/>
            </a:lvl1pPr>
          </a:lstStyle>
          <a:p>
            <a:pPr lvl="0"/>
            <a:r>
              <a:rPr lang="zh-CN" altLang="en-US"/>
              <a:t>单击此处编辑母版文本样式</a:t>
            </a:r>
          </a:p>
        </p:txBody>
      </p:sp>
      <p:sp>
        <p:nvSpPr>
          <p:cNvPr id="5" name="日期占位符 4"/>
          <p:cNvSpPr>
            <a:spLocks noGrp="1"/>
          </p:cNvSpPr>
          <p:nvPr>
            <p:ph type="dt" sz="half" idx="10"/>
            <p:custDataLst>
              <p:tags r:id="rId3"/>
            </p:custDataLst>
          </p:nvPr>
        </p:nvSpPr>
        <p:spPr/>
        <p:txBody>
          <a:bodyPr/>
          <a:lstStyle/>
          <a:p>
            <a:fld id="{9EFD9D74-47D9-4702-A33C-335B63B48DBF}" type="datetimeFigureOut">
              <a:rPr lang="zh-CN" altLang="en-US" smtClean="0"/>
              <a:t>2023/10/24</a:t>
            </a:fld>
            <a:endParaRPr lang="zh-CN" altLang="en-US" dirty="0"/>
          </a:p>
        </p:txBody>
      </p:sp>
      <p:sp>
        <p:nvSpPr>
          <p:cNvPr id="6" name="页脚占位符 5"/>
          <p:cNvSpPr>
            <a:spLocks noGrp="1"/>
          </p:cNvSpPr>
          <p:nvPr>
            <p:ph type="ftr" sz="quarter" idx="11"/>
            <p:custDataLst>
              <p:tags r:id="rId4"/>
            </p:custDataLst>
          </p:nvPr>
        </p:nvSpPr>
        <p:spPr/>
        <p:txBody>
          <a:bodyPr/>
          <a:lstStyle/>
          <a:p>
            <a:endParaRPr lang="zh-CN" altLang="en-US" dirty="0"/>
          </a:p>
        </p:txBody>
      </p:sp>
      <p:sp>
        <p:nvSpPr>
          <p:cNvPr id="7" name="灯片编号占位符 6"/>
          <p:cNvSpPr>
            <a:spLocks noGrp="1"/>
          </p:cNvSpPr>
          <p:nvPr>
            <p:ph type="sldNum" sz="quarter" idx="12"/>
            <p:custDataLst>
              <p:tags r:id="rId5"/>
            </p:custDataLst>
          </p:nvPr>
        </p:nvSpPr>
        <p:spPr/>
        <p:txBody>
          <a:bodyPr/>
          <a:lstStyle/>
          <a:p>
            <a:fld id="{FABC47A4-756D-490B-A52F-7D9E2C9FC05F}" type="slidenum">
              <a:rPr lang="zh-CN" altLang="en-US" smtClean="0"/>
              <a:t>‹#›</a:t>
            </a:fld>
            <a:endParaRPr lang="zh-CN" altLang="en-US"/>
          </a:p>
        </p:txBody>
      </p:sp>
      <p:sp>
        <p:nvSpPr>
          <p:cNvPr id="9" name="标题 8"/>
          <p:cNvSpPr>
            <a:spLocks noGrp="1"/>
          </p:cNvSpPr>
          <p:nvPr>
            <p:ph type="title"/>
            <p:custDataLst>
              <p:tags r:id="rId6"/>
            </p:custDataLst>
          </p:nvPr>
        </p:nvSpPr>
        <p:spPr/>
        <p:txBody>
          <a:bodyPr/>
          <a:lstStyle/>
          <a:p>
            <a:r>
              <a:rPr lang="zh-CN" altLang="en-US"/>
              <a:t>单击此处编辑母版标题样式</a:t>
            </a:r>
          </a:p>
        </p:txBody>
      </p:sp>
    </p:spTree>
  </p:cSld>
  <p:clrMapOvr>
    <a:masterClrMapping/>
  </p:clrMapOvr>
  <p:hf sldNum="0" ftr="0" dt="0"/>
</p:sldLayout>
</file>

<file path=ppt/slideLayouts/slideLayout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1"/>
            </p:custDataLst>
          </p:nvPr>
        </p:nvSpPr>
        <p:spPr>
          <a:xfrm>
            <a:off x="10234800" y="914400"/>
            <a:ext cx="1044000" cy="5029200"/>
          </a:xfrm>
        </p:spPr>
        <p:txBody>
          <a:bodyPr vert="eaVert" lIns="90000" tIns="46800" rIns="90000" bIns="46800" rtlCol="0" anchor="ctr" anchorCtr="0">
            <a:normAutofit/>
          </a:bodyPr>
          <a:lstStyle>
            <a:lvl1pPr>
              <a:buNone/>
              <a:defRPr sz="2800"/>
            </a:lvl1pPr>
          </a:lstStyle>
          <a:p>
            <a:pPr lvl="0"/>
            <a:r>
              <a:rPr lang="zh-CN" altLang="en-US"/>
              <a:t>单击此处编辑标题</a:t>
            </a:r>
          </a:p>
        </p:txBody>
      </p:sp>
      <p:sp>
        <p:nvSpPr>
          <p:cNvPr id="3" name="竖排文字占位符 2"/>
          <p:cNvSpPr>
            <a:spLocks noGrp="1"/>
          </p:cNvSpPr>
          <p:nvPr>
            <p:ph type="body" orient="vert" idx="1"/>
            <p:custDataLst>
              <p:tags r:id="rId2"/>
            </p:custDataLst>
          </p:nvPr>
        </p:nvSpPr>
        <p:spPr>
          <a:xfrm>
            <a:off x="914400" y="914400"/>
            <a:ext cx="9169200" cy="5029200"/>
          </a:xfrm>
        </p:spPr>
        <p:txBody>
          <a:bodyPr vert="eaVert" lIns="46800" tIns="46800" rIns="46800" bIns="46800"/>
          <a:lstStyle>
            <a:lvl1pPr marL="228600" indent="-228600">
              <a:spcAft>
                <a:spcPts val="1000"/>
              </a:spcAft>
              <a:defRPr spc="300"/>
            </a:lvl1pPr>
            <a:lvl2pPr marL="685800" indent="-228600">
              <a:defRPr spc="300"/>
            </a:lvl2pPr>
            <a:lvl3pPr marL="1143000" indent="-228600">
              <a:defRPr spc="300"/>
            </a:lvl3pPr>
            <a:lvl4pPr marL="1600200" indent="-228600">
              <a:defRPr spc="300"/>
            </a:lvl4pPr>
            <a:lvl5pPr marL="2057400" indent="-228600">
              <a:defRPr spc="3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2023/10/24</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hf sldNum="0" ftr="0" dt="0"/>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2023/10/24</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p:custDataLst>
              <p:tags r:id="rId4"/>
            </p:custDataLst>
          </p:nvPr>
        </p:nvSpPr>
        <p:spPr>
          <a:xfrm>
            <a:off x="608400" y="774000"/>
            <a:ext cx="10972800" cy="5482800"/>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hf sldNum="0" ftr="0" dt="0"/>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2023/10/24</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2" name="标题 1"/>
          <p:cNvSpPr>
            <a:spLocks noGrp="1"/>
          </p:cNvSpPr>
          <p:nvPr>
            <p:ph type="title" hasCustomPrompt="1"/>
            <p:custDataLst>
              <p:tags r:id="rId4"/>
            </p:custDataLst>
          </p:nvPr>
        </p:nvSpPr>
        <p:spPr>
          <a:xfrm>
            <a:off x="1198800" y="2484000"/>
            <a:ext cx="9799200" cy="1018800"/>
          </a:xfrm>
        </p:spPr>
        <p:txBody>
          <a:bodyPr vert="horz" lIns="90000" tIns="46800" rIns="90000" bIns="46800" rtlCol="0" anchor="t" anchorCtr="0">
            <a:normAutofit/>
          </a:bodyPr>
          <a:lstStyle>
            <a:lvl1pPr algn="ctr">
              <a:defRPr sz="6000"/>
            </a:lvl1pPr>
          </a:lstStyle>
          <a:p>
            <a:pPr lvl="0"/>
            <a:r>
              <a:rPr lang="zh-CN" altLang="en-US"/>
              <a:t>单击此处编辑标题</a:t>
            </a:r>
          </a:p>
        </p:txBody>
      </p:sp>
      <p:sp>
        <p:nvSpPr>
          <p:cNvPr id="7" name="文本占位符 6"/>
          <p:cNvSpPr>
            <a:spLocks noGrp="1"/>
          </p:cNvSpPr>
          <p:nvPr>
            <p:ph type="body" sz="quarter" idx="13"/>
            <p:custDataLst>
              <p:tags r:id="rId5"/>
            </p:custDataLst>
          </p:nvPr>
        </p:nvSpPr>
        <p:spPr>
          <a:xfrm>
            <a:off x="1198800" y="3560400"/>
            <a:ext cx="9799200" cy="471600"/>
          </a:xfrm>
        </p:spPr>
        <p:txBody>
          <a:bodyPr lIns="90000" tIns="46800" rIns="90000" bIns="46800">
            <a:normAutofit/>
          </a:bodyPr>
          <a:lstStyle>
            <a:lvl1pPr algn="ctr">
              <a:lnSpc>
                <a:spcPct val="110000"/>
              </a:lnSpc>
              <a:buNone/>
              <a:defRPr sz="2400" spc="200"/>
            </a:lvl1pPr>
          </a:lstStyle>
          <a:p>
            <a:pPr lvl="0"/>
            <a:r>
              <a:rPr lang="zh-CN" altLang="en-US" dirty="0"/>
              <a:t>单击此处编辑母版文本样式</a:t>
            </a:r>
          </a:p>
        </p:txBody>
      </p:sp>
    </p:spTree>
  </p:cSld>
  <p:clrMapOvr>
    <a:masterClrMapping/>
  </p:clrMapOvr>
  <p:hf sldNum="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4_比较">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文本占位符 2"/>
          <p:cNvSpPr>
            <a:spLocks noGrp="1"/>
          </p:cNvSpPr>
          <p:nvPr>
            <p:ph type="body" idx="1" hasCustomPrompt="1"/>
            <p:custDataLst>
              <p:tags r:id="rId2"/>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p:ph sz="half" idx="2"/>
            <p:custDataLst>
              <p:tags r:id="rId3"/>
            </p:custDataLst>
          </p:nvPr>
        </p:nvSpPr>
        <p:spPr>
          <a:xfrm>
            <a:off x="608400" y="1854000"/>
            <a:ext cx="5342400" cy="4395600"/>
          </a:xfrm>
        </p:spPr>
        <p:txBody>
          <a:bodyPr vert="horz" lIns="101600" tIns="0" rIns="82550" bIns="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custDataLst>
              <p:tags r:id="rId4"/>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单击此处编辑文本</a:t>
            </a:r>
          </a:p>
        </p:txBody>
      </p:sp>
      <p:sp>
        <p:nvSpPr>
          <p:cNvPr id="6" name="内容占位符 5"/>
          <p:cNvSpPr>
            <a:spLocks noGrp="1"/>
          </p:cNvSpPr>
          <p:nvPr>
            <p:ph sz="quarter" idx="4"/>
            <p:custDataLst>
              <p:tags r:id="rId5"/>
            </p:custDataLst>
          </p:nvPr>
        </p:nvSpPr>
        <p:spPr>
          <a:xfrm>
            <a:off x="6235750" y="1854000"/>
            <a:ext cx="5342400" cy="4395600"/>
          </a:xfrm>
        </p:spPr>
        <p:txBody>
          <a:bodyPr vert="horz" lIns="101600" tIns="0" rIns="82550" bIns="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custDataLst>
              <p:tags r:id="rId6"/>
            </p:custDataLst>
          </p:nvPr>
        </p:nvSpPr>
        <p:spPr/>
        <p:txBody>
          <a:bodyPr/>
          <a:lstStyle/>
          <a:p>
            <a:fld id="{760FBDFE-C587-4B4C-A407-44438C67B59E}" type="datetimeFigureOut">
              <a:rPr lang="zh-CN" altLang="en-US" smtClean="0"/>
              <a:t>2023/10/24</a:t>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a:lstStyle/>
          <a:p>
            <a:fld id="{49AE70B2-8BF9-45C0-BB95-33D1B9D3A854}" type="slidenum">
              <a:rPr lang="zh-CN" altLang="en-US" smtClean="0"/>
              <a:t>‹#›</a:t>
            </a:fld>
            <a:endParaRPr lang="zh-CN" altLang="en-US"/>
          </a:p>
        </p:txBody>
      </p:sp>
    </p:spTree>
    <p:extLst>
      <p:ext uri="{BB962C8B-B14F-4D97-AF65-F5344CB8AC3E}">
        <p14:creationId xmlns:p14="http://schemas.microsoft.com/office/powerpoint/2010/main" val="1510679467"/>
      </p:ext>
    </p:extLst>
  </p:cSld>
  <p:clrMapOvr>
    <a:masterClrMapping/>
  </p:clrMapOvr>
  <p:hf sldNum="0" ftr="0" dt="0"/>
</p:sldLayout>
</file>

<file path=ppt/slideLayouts/slideLayout9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609600" y="1600201"/>
            <a:ext cx="10972800" cy="4525963"/>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609600" y="6356351"/>
            <a:ext cx="2844800" cy="365125"/>
          </a:xfrm>
          <a:prstGeom prst="rect">
            <a:avLst/>
          </a:prstGeom>
        </p:spPr>
        <p:txBody>
          <a:bodyPr/>
          <a:lstStyle/>
          <a:p>
            <a:fld id="{2E3AAC11-D570-4EA9-AFC0-30FB72BA45EB}" type="datetimeFigureOut">
              <a:rPr lang="zh-CN" altLang="en-US" smtClean="0">
                <a:solidFill>
                  <a:prstClr val="black"/>
                </a:solidFill>
              </a:rPr>
              <a:pPr/>
              <a:t>2023/10/24</a:t>
            </a:fld>
            <a:endParaRPr lang="zh-CN" altLang="en-US">
              <a:solidFill>
                <a:prstClr val="black"/>
              </a:solidFill>
            </a:endParaRPr>
          </a:p>
        </p:txBody>
      </p:sp>
      <p:sp>
        <p:nvSpPr>
          <p:cNvPr id="5" name="页脚占位符 4"/>
          <p:cNvSpPr>
            <a:spLocks noGrp="1"/>
          </p:cNvSpPr>
          <p:nvPr>
            <p:ph type="ftr" sz="quarter" idx="11"/>
          </p:nvPr>
        </p:nvSpPr>
        <p:spPr>
          <a:xfrm>
            <a:off x="4165600" y="6356351"/>
            <a:ext cx="3860800" cy="365125"/>
          </a:xfrm>
          <a:prstGeom prst="rect">
            <a:avLst/>
          </a:prstGeom>
        </p:spPr>
        <p:txBody>
          <a:bodyPr/>
          <a:lstStyle/>
          <a:p>
            <a:endParaRPr lang="zh-CN" altLang="en-US">
              <a:solidFill>
                <a:prstClr val="black"/>
              </a:solidFill>
            </a:endParaRPr>
          </a:p>
        </p:txBody>
      </p:sp>
      <p:sp>
        <p:nvSpPr>
          <p:cNvPr id="6" name="灯片编号占位符 5"/>
          <p:cNvSpPr>
            <a:spLocks noGrp="1"/>
          </p:cNvSpPr>
          <p:nvPr>
            <p:ph type="sldNum" sz="quarter" idx="12"/>
          </p:nvPr>
        </p:nvSpPr>
        <p:spPr>
          <a:xfrm>
            <a:off x="8737600" y="6356351"/>
            <a:ext cx="2844800" cy="365125"/>
          </a:xfrm>
          <a:prstGeom prst="rect">
            <a:avLst/>
          </a:prstGeom>
        </p:spPr>
        <p:txBody>
          <a:bodyPr/>
          <a:lstStyle/>
          <a:p>
            <a:fld id="{55ECCFAA-F4FB-487C-9F1E-C8836D0C3DC9}" type="slidenum">
              <a:rPr lang="zh-CN" altLang="en-US" smtClean="0">
                <a:solidFill>
                  <a:prstClr val="black"/>
                </a:solidFill>
              </a:rPr>
              <a:pPr/>
              <a:t>‹#›</a:t>
            </a:fld>
            <a:endParaRPr lang="zh-CN" altLang="en-US">
              <a:solidFill>
                <a:prstClr val="black"/>
              </a:solidFill>
            </a:endParaRPr>
          </a:p>
        </p:txBody>
      </p:sp>
    </p:spTree>
    <p:extLst>
      <p:ext uri="{BB962C8B-B14F-4D97-AF65-F5344CB8AC3E}">
        <p14:creationId xmlns:p14="http://schemas.microsoft.com/office/powerpoint/2010/main" val="427199888"/>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200" cy="5851525"/>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4639"/>
            <a:ext cx="8026400" cy="5851525"/>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609600" y="6356351"/>
            <a:ext cx="2844800" cy="365125"/>
          </a:xfrm>
          <a:prstGeom prst="rect">
            <a:avLst/>
          </a:prstGeom>
        </p:spPr>
        <p:txBody>
          <a:bodyPr/>
          <a:lstStyle/>
          <a:p>
            <a:fld id="{2E3AAC11-D570-4EA9-AFC0-30FB72BA45EB}" type="datetimeFigureOut">
              <a:rPr lang="zh-CN" altLang="en-US" smtClean="0">
                <a:solidFill>
                  <a:prstClr val="black"/>
                </a:solidFill>
              </a:rPr>
              <a:pPr/>
              <a:t>2023/10/24</a:t>
            </a:fld>
            <a:endParaRPr lang="zh-CN" altLang="en-US">
              <a:solidFill>
                <a:prstClr val="black"/>
              </a:solidFill>
            </a:endParaRPr>
          </a:p>
        </p:txBody>
      </p:sp>
      <p:sp>
        <p:nvSpPr>
          <p:cNvPr id="5" name="页脚占位符 4"/>
          <p:cNvSpPr>
            <a:spLocks noGrp="1"/>
          </p:cNvSpPr>
          <p:nvPr>
            <p:ph type="ftr" sz="quarter" idx="11"/>
          </p:nvPr>
        </p:nvSpPr>
        <p:spPr>
          <a:xfrm>
            <a:off x="4165600" y="6356351"/>
            <a:ext cx="3860800" cy="365125"/>
          </a:xfrm>
          <a:prstGeom prst="rect">
            <a:avLst/>
          </a:prstGeom>
        </p:spPr>
        <p:txBody>
          <a:bodyPr/>
          <a:lstStyle/>
          <a:p>
            <a:endParaRPr lang="zh-CN" altLang="en-US">
              <a:solidFill>
                <a:prstClr val="black"/>
              </a:solidFill>
            </a:endParaRPr>
          </a:p>
        </p:txBody>
      </p:sp>
      <p:sp>
        <p:nvSpPr>
          <p:cNvPr id="6" name="灯片编号占位符 5"/>
          <p:cNvSpPr>
            <a:spLocks noGrp="1"/>
          </p:cNvSpPr>
          <p:nvPr>
            <p:ph type="sldNum" sz="quarter" idx="12"/>
          </p:nvPr>
        </p:nvSpPr>
        <p:spPr>
          <a:xfrm>
            <a:off x="8737600" y="6356351"/>
            <a:ext cx="2844800" cy="365125"/>
          </a:xfrm>
          <a:prstGeom prst="rect">
            <a:avLst/>
          </a:prstGeom>
        </p:spPr>
        <p:txBody>
          <a:bodyPr/>
          <a:lstStyle/>
          <a:p>
            <a:fld id="{55ECCFAA-F4FB-487C-9F1E-C8836D0C3DC9}" type="slidenum">
              <a:rPr lang="zh-CN" altLang="en-US" smtClean="0">
                <a:solidFill>
                  <a:prstClr val="black"/>
                </a:solidFill>
              </a:rPr>
              <a:pPr/>
              <a:t>‹#›</a:t>
            </a:fld>
            <a:endParaRPr lang="zh-CN" altLang="en-US">
              <a:solidFill>
                <a:prstClr val="black"/>
              </a:solidFill>
            </a:endParaRPr>
          </a:p>
        </p:txBody>
      </p:sp>
    </p:spTree>
    <p:extLst>
      <p:ext uri="{BB962C8B-B14F-4D97-AF65-F5344CB8AC3E}">
        <p14:creationId xmlns:p14="http://schemas.microsoft.com/office/powerpoint/2010/main" val="3471060425"/>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3573836719"/>
      </p:ext>
    </p:extLst>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6" Type="http://schemas.openxmlformats.org/officeDocument/2006/relationships/slideLayout" Target="../slideLayouts/slideLayout16.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5" Type="http://schemas.openxmlformats.org/officeDocument/2006/relationships/slideLayout" Target="../slideLayouts/slideLayout5.xml"/><Relationship Id="rId90" Type="http://schemas.openxmlformats.org/officeDocument/2006/relationships/theme" Target="../theme/theme1.xml"/><Relationship Id="rId95" Type="http://schemas.openxmlformats.org/officeDocument/2006/relationships/tags" Target="../tags/tag6.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93" Type="http://schemas.openxmlformats.org/officeDocument/2006/relationships/tags" Target="../tags/tag4.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91" Type="http://schemas.openxmlformats.org/officeDocument/2006/relationships/tags" Target="../tags/tag2.xml"/><Relationship Id="rId96" Type="http://schemas.openxmlformats.org/officeDocument/2006/relationships/tags" Target="../tags/tag7.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tags" Target="../tags/tag5.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tags" Target="../tags/tag3.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92.xml"/><Relationship Id="rId2" Type="http://schemas.openxmlformats.org/officeDocument/2006/relationships/slideLayout" Target="../slideLayouts/slideLayout91.xml"/><Relationship Id="rId1" Type="http://schemas.openxmlformats.org/officeDocument/2006/relationships/slideLayout" Target="../slideLayouts/slideLayout90.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92"/>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p>
        </p:txBody>
      </p:sp>
      <p:sp>
        <p:nvSpPr>
          <p:cNvPr id="3" name="文本占位符 2"/>
          <p:cNvSpPr>
            <a:spLocks noGrp="1"/>
          </p:cNvSpPr>
          <p:nvPr>
            <p:ph type="body" idx="1"/>
            <p:custDataLst>
              <p:tags r:id="rId93"/>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custDataLst>
              <p:tags r:id="rId94"/>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latin typeface="思源黑体 CN Normal" panose="020B0400000000000000" charset="-122"/>
                <a:ea typeface="思源黑体 CN Normal" panose="020B0400000000000000" charset="-122"/>
                <a:cs typeface="思源黑体 CN Normal" panose="020B0400000000000000" charset="-122"/>
              </a:defRPr>
            </a:lvl1pPr>
          </a:lstStyle>
          <a:p>
            <a:fld id="{760FBDFE-C587-4B4C-A407-44438C67B59E}" type="datetimeFigureOut">
              <a:rPr lang="zh-CN" altLang="en-US" smtClean="0"/>
              <a:t>2023/10/24</a:t>
            </a:fld>
            <a:endParaRPr lang="zh-CN" altLang="en-US"/>
          </a:p>
        </p:txBody>
      </p:sp>
      <p:sp>
        <p:nvSpPr>
          <p:cNvPr id="5" name="页脚占位符 4"/>
          <p:cNvSpPr>
            <a:spLocks noGrp="1"/>
          </p:cNvSpPr>
          <p:nvPr>
            <p:ph type="ftr" sz="quarter" idx="3"/>
            <p:custDataLst>
              <p:tags r:id="rId95"/>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latin typeface="思源黑体 CN Normal" panose="020B0400000000000000" charset="-122"/>
                <a:ea typeface="思源黑体 CN Normal" panose="020B0400000000000000" charset="-122"/>
                <a:cs typeface="思源黑体 CN Normal" panose="020B0400000000000000" charset="-122"/>
              </a:defRPr>
            </a:lvl1pPr>
          </a:lstStyle>
          <a:p>
            <a:endParaRPr lang="zh-CN" altLang="en-US" dirty="0"/>
          </a:p>
        </p:txBody>
      </p:sp>
      <p:sp>
        <p:nvSpPr>
          <p:cNvPr id="6" name="灯片编号占位符 5"/>
          <p:cNvSpPr>
            <a:spLocks noGrp="1"/>
          </p:cNvSpPr>
          <p:nvPr>
            <p:ph type="sldNum" sz="quarter" idx="4"/>
            <p:custDataLst>
              <p:tags r:id="rId96"/>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latin typeface="思源黑体 CN Normal" panose="020B0400000000000000" charset="-122"/>
                <a:ea typeface="思源黑体 CN Normal" panose="020B0400000000000000" charset="-122"/>
                <a:cs typeface="思源黑体 CN Normal" panose="020B0400000000000000" charset="-122"/>
              </a:defRPr>
            </a:lvl1pPr>
          </a:lstStyle>
          <a:p>
            <a:fld id="{49AE70B2-8BF9-45C0-BB95-33D1B9D3A854}" type="slidenum">
              <a:rPr lang="zh-CN" altLang="en-US" smtClean="0"/>
              <a:t>‹#›</a:t>
            </a:fld>
            <a:endParaRPr lang="zh-CN" altLang="en-US" dirty="0"/>
          </a:p>
        </p:txBody>
      </p:sp>
    </p:spTree>
    <p:custDataLst>
      <p:tags r:id="rId91"/>
    </p:custData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60" r:id="rId6"/>
    <p:sldLayoutId id="2147483661" r:id="rId7"/>
    <p:sldLayoutId id="2147483662" r:id="rId8"/>
    <p:sldLayoutId id="2147483663" r:id="rId9"/>
    <p:sldLayoutId id="2147483664" r:id="rId10"/>
    <p:sldLayoutId id="2147483665" r:id="rId11"/>
    <p:sldLayoutId id="2147483666" r:id="rId12"/>
    <p:sldLayoutId id="2147483667" r:id="rId13"/>
    <p:sldLayoutId id="2147483668" r:id="rId14"/>
    <p:sldLayoutId id="2147483669" r:id="rId15"/>
    <p:sldLayoutId id="2147483670" r:id="rId16"/>
    <p:sldLayoutId id="2147483671" r:id="rId17"/>
    <p:sldLayoutId id="2147483672" r:id="rId18"/>
    <p:sldLayoutId id="2147483673" r:id="rId19"/>
    <p:sldLayoutId id="2147483674" r:id="rId20"/>
    <p:sldLayoutId id="2147483675" r:id="rId21"/>
    <p:sldLayoutId id="2147483676" r:id="rId22"/>
    <p:sldLayoutId id="2147483677" r:id="rId23"/>
    <p:sldLayoutId id="2147483678" r:id="rId24"/>
    <p:sldLayoutId id="2147483679" r:id="rId25"/>
    <p:sldLayoutId id="2147483680" r:id="rId26"/>
    <p:sldLayoutId id="2147483681" r:id="rId27"/>
    <p:sldLayoutId id="2147483682" r:id="rId28"/>
    <p:sldLayoutId id="2147483683" r:id="rId29"/>
    <p:sldLayoutId id="2147483684" r:id="rId30"/>
    <p:sldLayoutId id="2147483685" r:id="rId31"/>
    <p:sldLayoutId id="2147483686" r:id="rId32"/>
    <p:sldLayoutId id="2147483687" r:id="rId33"/>
    <p:sldLayoutId id="2147483688" r:id="rId34"/>
    <p:sldLayoutId id="2147483689" r:id="rId35"/>
    <p:sldLayoutId id="2147483690" r:id="rId36"/>
    <p:sldLayoutId id="2147483691" r:id="rId37"/>
    <p:sldLayoutId id="2147483692" r:id="rId38"/>
    <p:sldLayoutId id="2147483693" r:id="rId39"/>
    <p:sldLayoutId id="2147483694" r:id="rId40"/>
    <p:sldLayoutId id="2147483695" r:id="rId41"/>
    <p:sldLayoutId id="2147483696" r:id="rId42"/>
    <p:sldLayoutId id="2147483697" r:id="rId43"/>
    <p:sldLayoutId id="2147483698" r:id="rId44"/>
    <p:sldLayoutId id="2147483699" r:id="rId45"/>
    <p:sldLayoutId id="2147483700" r:id="rId46"/>
    <p:sldLayoutId id="2147483701" r:id="rId47"/>
    <p:sldLayoutId id="2147483702" r:id="rId48"/>
    <p:sldLayoutId id="2147483703" r:id="rId49"/>
    <p:sldLayoutId id="2147483704" r:id="rId50"/>
    <p:sldLayoutId id="2147483705" r:id="rId51"/>
    <p:sldLayoutId id="2147483706" r:id="rId52"/>
    <p:sldLayoutId id="2147483707" r:id="rId53"/>
    <p:sldLayoutId id="2147483708" r:id="rId54"/>
    <p:sldLayoutId id="2147483709" r:id="rId55"/>
    <p:sldLayoutId id="2147483710" r:id="rId56"/>
    <p:sldLayoutId id="2147483711" r:id="rId57"/>
    <p:sldLayoutId id="2147483712" r:id="rId58"/>
    <p:sldLayoutId id="2147483713" r:id="rId59"/>
    <p:sldLayoutId id="2147483714" r:id="rId60"/>
    <p:sldLayoutId id="2147483715" r:id="rId61"/>
    <p:sldLayoutId id="2147483716" r:id="rId62"/>
    <p:sldLayoutId id="2147483717" r:id="rId63"/>
    <p:sldLayoutId id="2147483718" r:id="rId64"/>
    <p:sldLayoutId id="2147483719" r:id="rId65"/>
    <p:sldLayoutId id="2147483720" r:id="rId66"/>
    <p:sldLayoutId id="2147483721" r:id="rId67"/>
    <p:sldLayoutId id="2147483722" r:id="rId68"/>
    <p:sldLayoutId id="2147483723" r:id="rId69"/>
    <p:sldLayoutId id="2147483724" r:id="rId70"/>
    <p:sldLayoutId id="2147483725" r:id="rId71"/>
    <p:sldLayoutId id="2147483726" r:id="rId72"/>
    <p:sldLayoutId id="2147483727" r:id="rId73"/>
    <p:sldLayoutId id="2147483728" r:id="rId74"/>
    <p:sldLayoutId id="2147483729" r:id="rId75"/>
    <p:sldLayoutId id="2147483730" r:id="rId76"/>
    <p:sldLayoutId id="2147483731" r:id="rId77"/>
    <p:sldLayoutId id="2147483732" r:id="rId78"/>
    <p:sldLayoutId id="2147483733" r:id="rId79"/>
    <p:sldLayoutId id="2147483734" r:id="rId80"/>
    <p:sldLayoutId id="2147483735" r:id="rId81"/>
    <p:sldLayoutId id="2147483736" r:id="rId82"/>
    <p:sldLayoutId id="2147483737" r:id="rId83"/>
    <p:sldLayoutId id="2147483654" r:id="rId84"/>
    <p:sldLayoutId id="2147483655" r:id="rId85"/>
    <p:sldLayoutId id="2147483656" r:id="rId86"/>
    <p:sldLayoutId id="2147483657" r:id="rId87"/>
    <p:sldLayoutId id="2147483658" r:id="rId88"/>
    <p:sldLayoutId id="2147483659" r:id="rId89"/>
  </p:sldLayoutIdLst>
  <p:hf sldNum="0" ftr="0" dt="0"/>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思源黑体 CN Normal" panose="020B0400000000000000" charset="-122"/>
          <a:ea typeface="思源黑体 CN Normal" panose="020B0400000000000000" charset="-122"/>
          <a:cs typeface="思源黑体 CN Normal" panose="020B0400000000000000" charset="-122"/>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思源黑体 CN Normal" panose="020B0400000000000000" charset="-122"/>
          <a:ea typeface="思源黑体 CN Normal" panose="020B0400000000000000" charset="-122"/>
          <a:cs typeface="思源黑体 CN Normal" panose="020B0400000000000000" charset="-122"/>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思源黑体 CN Normal" panose="020B0400000000000000" charset="-122"/>
          <a:ea typeface="思源黑体 CN Normal" panose="020B0400000000000000" charset="-122"/>
          <a:cs typeface="思源黑体 CN Normal" panose="020B0400000000000000" charset="-122"/>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思源黑体 CN Normal" panose="020B0400000000000000" charset="-122"/>
          <a:ea typeface="思源黑体 CN Normal" panose="020B0400000000000000" charset="-122"/>
          <a:cs typeface="思源黑体 CN Normal" panose="020B0400000000000000" charset="-122"/>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思源黑体 CN Normal" panose="020B0400000000000000" charset="-122"/>
          <a:ea typeface="思源黑体 CN Normal" panose="020B0400000000000000" charset="-122"/>
          <a:cs typeface="思源黑体 CN Normal" panose="020B0400000000000000" charset="-122"/>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思源黑体 CN Normal" panose="020B0400000000000000" charset="-122"/>
          <a:ea typeface="思源黑体 CN Normal" panose="020B0400000000000000" charset="-122"/>
          <a:cs typeface="思源黑体 CN Normal" panose="020B0400000000000000" charset="-122"/>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37986115"/>
      </p:ext>
    </p:extLst>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tags" Target="../tags/tag697.xml"/><Relationship Id="rId3" Type="http://schemas.openxmlformats.org/officeDocument/2006/relationships/tags" Target="../tags/tag692.xml"/><Relationship Id="rId7" Type="http://schemas.openxmlformats.org/officeDocument/2006/relationships/tags" Target="../tags/tag696.xml"/><Relationship Id="rId2" Type="http://schemas.openxmlformats.org/officeDocument/2006/relationships/tags" Target="../tags/tag691.xml"/><Relationship Id="rId1" Type="http://schemas.openxmlformats.org/officeDocument/2006/relationships/tags" Target="../tags/tag690.xml"/><Relationship Id="rId6" Type="http://schemas.openxmlformats.org/officeDocument/2006/relationships/tags" Target="../tags/tag695.xml"/><Relationship Id="rId5" Type="http://schemas.openxmlformats.org/officeDocument/2006/relationships/tags" Target="../tags/tag694.xml"/><Relationship Id="rId10" Type="http://schemas.openxmlformats.org/officeDocument/2006/relationships/image" Target="../media/image3.jpeg"/><Relationship Id="rId4" Type="http://schemas.openxmlformats.org/officeDocument/2006/relationships/tags" Target="../tags/tag693.xml"/><Relationship Id="rId9"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3" Type="http://schemas.openxmlformats.org/officeDocument/2006/relationships/tags" Target="../tags/tag780.xml"/><Relationship Id="rId18" Type="http://schemas.openxmlformats.org/officeDocument/2006/relationships/tags" Target="../tags/tag785.xml"/><Relationship Id="rId26" Type="http://schemas.openxmlformats.org/officeDocument/2006/relationships/tags" Target="../tags/tag793.xml"/><Relationship Id="rId39" Type="http://schemas.openxmlformats.org/officeDocument/2006/relationships/tags" Target="../tags/tag806.xml"/><Relationship Id="rId21" Type="http://schemas.openxmlformats.org/officeDocument/2006/relationships/tags" Target="../tags/tag788.xml"/><Relationship Id="rId34" Type="http://schemas.openxmlformats.org/officeDocument/2006/relationships/tags" Target="../tags/tag801.xml"/><Relationship Id="rId42" Type="http://schemas.openxmlformats.org/officeDocument/2006/relationships/tags" Target="../tags/tag809.xml"/><Relationship Id="rId47" Type="http://schemas.openxmlformats.org/officeDocument/2006/relationships/tags" Target="../tags/tag814.xml"/><Relationship Id="rId50" Type="http://schemas.openxmlformats.org/officeDocument/2006/relationships/tags" Target="../tags/tag817.xml"/><Relationship Id="rId7" Type="http://schemas.openxmlformats.org/officeDocument/2006/relationships/tags" Target="../tags/tag774.xml"/><Relationship Id="rId2" Type="http://schemas.openxmlformats.org/officeDocument/2006/relationships/tags" Target="../tags/tag769.xml"/><Relationship Id="rId16" Type="http://schemas.openxmlformats.org/officeDocument/2006/relationships/tags" Target="../tags/tag783.xml"/><Relationship Id="rId29" Type="http://schemas.openxmlformats.org/officeDocument/2006/relationships/tags" Target="../tags/tag796.xml"/><Relationship Id="rId11" Type="http://schemas.openxmlformats.org/officeDocument/2006/relationships/tags" Target="../tags/tag778.xml"/><Relationship Id="rId24" Type="http://schemas.openxmlformats.org/officeDocument/2006/relationships/tags" Target="../tags/tag791.xml"/><Relationship Id="rId32" Type="http://schemas.openxmlformats.org/officeDocument/2006/relationships/tags" Target="../tags/tag799.xml"/><Relationship Id="rId37" Type="http://schemas.openxmlformats.org/officeDocument/2006/relationships/tags" Target="../tags/tag804.xml"/><Relationship Id="rId40" Type="http://schemas.openxmlformats.org/officeDocument/2006/relationships/tags" Target="../tags/tag807.xml"/><Relationship Id="rId45" Type="http://schemas.openxmlformats.org/officeDocument/2006/relationships/tags" Target="../tags/tag812.xml"/><Relationship Id="rId53" Type="http://schemas.openxmlformats.org/officeDocument/2006/relationships/image" Target="../media/image18.jpeg"/><Relationship Id="rId5" Type="http://schemas.openxmlformats.org/officeDocument/2006/relationships/tags" Target="../tags/tag772.xml"/><Relationship Id="rId10" Type="http://schemas.openxmlformats.org/officeDocument/2006/relationships/tags" Target="../tags/tag777.xml"/><Relationship Id="rId19" Type="http://schemas.openxmlformats.org/officeDocument/2006/relationships/tags" Target="../tags/tag786.xml"/><Relationship Id="rId31" Type="http://schemas.openxmlformats.org/officeDocument/2006/relationships/tags" Target="../tags/tag798.xml"/><Relationship Id="rId44" Type="http://schemas.openxmlformats.org/officeDocument/2006/relationships/tags" Target="../tags/tag811.xml"/><Relationship Id="rId52" Type="http://schemas.openxmlformats.org/officeDocument/2006/relationships/slideLayout" Target="../slideLayouts/slideLayout2.xml"/><Relationship Id="rId4" Type="http://schemas.openxmlformats.org/officeDocument/2006/relationships/tags" Target="../tags/tag771.xml"/><Relationship Id="rId9" Type="http://schemas.openxmlformats.org/officeDocument/2006/relationships/tags" Target="../tags/tag776.xml"/><Relationship Id="rId14" Type="http://schemas.openxmlformats.org/officeDocument/2006/relationships/tags" Target="../tags/tag781.xml"/><Relationship Id="rId22" Type="http://schemas.openxmlformats.org/officeDocument/2006/relationships/tags" Target="../tags/tag789.xml"/><Relationship Id="rId27" Type="http://schemas.openxmlformats.org/officeDocument/2006/relationships/tags" Target="../tags/tag794.xml"/><Relationship Id="rId30" Type="http://schemas.openxmlformats.org/officeDocument/2006/relationships/tags" Target="../tags/tag797.xml"/><Relationship Id="rId35" Type="http://schemas.openxmlformats.org/officeDocument/2006/relationships/tags" Target="../tags/tag802.xml"/><Relationship Id="rId43" Type="http://schemas.openxmlformats.org/officeDocument/2006/relationships/tags" Target="../tags/tag810.xml"/><Relationship Id="rId48" Type="http://schemas.openxmlformats.org/officeDocument/2006/relationships/tags" Target="../tags/tag815.xml"/><Relationship Id="rId8" Type="http://schemas.openxmlformats.org/officeDocument/2006/relationships/tags" Target="../tags/tag775.xml"/><Relationship Id="rId51" Type="http://schemas.openxmlformats.org/officeDocument/2006/relationships/tags" Target="../tags/tag818.xml"/><Relationship Id="rId3" Type="http://schemas.openxmlformats.org/officeDocument/2006/relationships/tags" Target="../tags/tag770.xml"/><Relationship Id="rId12" Type="http://schemas.openxmlformats.org/officeDocument/2006/relationships/tags" Target="../tags/tag779.xml"/><Relationship Id="rId17" Type="http://schemas.openxmlformats.org/officeDocument/2006/relationships/tags" Target="../tags/tag784.xml"/><Relationship Id="rId25" Type="http://schemas.openxmlformats.org/officeDocument/2006/relationships/tags" Target="../tags/tag792.xml"/><Relationship Id="rId33" Type="http://schemas.openxmlformats.org/officeDocument/2006/relationships/tags" Target="../tags/tag800.xml"/><Relationship Id="rId38" Type="http://schemas.openxmlformats.org/officeDocument/2006/relationships/tags" Target="../tags/tag805.xml"/><Relationship Id="rId46" Type="http://schemas.openxmlformats.org/officeDocument/2006/relationships/tags" Target="../tags/tag813.xml"/><Relationship Id="rId20" Type="http://schemas.openxmlformats.org/officeDocument/2006/relationships/tags" Target="../tags/tag787.xml"/><Relationship Id="rId41" Type="http://schemas.openxmlformats.org/officeDocument/2006/relationships/tags" Target="../tags/tag808.xml"/><Relationship Id="rId1" Type="http://schemas.openxmlformats.org/officeDocument/2006/relationships/tags" Target="../tags/tag768.xml"/><Relationship Id="rId6" Type="http://schemas.openxmlformats.org/officeDocument/2006/relationships/tags" Target="../tags/tag773.xml"/><Relationship Id="rId15" Type="http://schemas.openxmlformats.org/officeDocument/2006/relationships/tags" Target="../tags/tag782.xml"/><Relationship Id="rId23" Type="http://schemas.openxmlformats.org/officeDocument/2006/relationships/tags" Target="../tags/tag790.xml"/><Relationship Id="rId28" Type="http://schemas.openxmlformats.org/officeDocument/2006/relationships/tags" Target="../tags/tag795.xml"/><Relationship Id="rId36" Type="http://schemas.openxmlformats.org/officeDocument/2006/relationships/tags" Target="../tags/tag803.xml"/><Relationship Id="rId49" Type="http://schemas.openxmlformats.org/officeDocument/2006/relationships/tags" Target="../tags/tag816.xml"/></Relationships>
</file>

<file path=ppt/slides/_rels/slide11.xml.rels><?xml version="1.0" encoding="UTF-8" standalone="yes"?>
<Relationships xmlns="http://schemas.openxmlformats.org/package/2006/relationships"><Relationship Id="rId8" Type="http://schemas.openxmlformats.org/officeDocument/2006/relationships/tags" Target="../tags/tag826.xml"/><Relationship Id="rId13" Type="http://schemas.openxmlformats.org/officeDocument/2006/relationships/slideLayout" Target="../slideLayouts/slideLayout2.xml"/><Relationship Id="rId3" Type="http://schemas.openxmlformats.org/officeDocument/2006/relationships/tags" Target="../tags/tag821.xml"/><Relationship Id="rId7" Type="http://schemas.openxmlformats.org/officeDocument/2006/relationships/tags" Target="../tags/tag825.xml"/><Relationship Id="rId12" Type="http://schemas.openxmlformats.org/officeDocument/2006/relationships/tags" Target="../tags/tag830.xml"/><Relationship Id="rId2" Type="http://schemas.openxmlformats.org/officeDocument/2006/relationships/tags" Target="../tags/tag820.xml"/><Relationship Id="rId1" Type="http://schemas.openxmlformats.org/officeDocument/2006/relationships/tags" Target="../tags/tag819.xml"/><Relationship Id="rId6" Type="http://schemas.openxmlformats.org/officeDocument/2006/relationships/tags" Target="../tags/tag824.xml"/><Relationship Id="rId11" Type="http://schemas.openxmlformats.org/officeDocument/2006/relationships/tags" Target="../tags/tag829.xml"/><Relationship Id="rId5" Type="http://schemas.openxmlformats.org/officeDocument/2006/relationships/tags" Target="../tags/tag823.xml"/><Relationship Id="rId10" Type="http://schemas.openxmlformats.org/officeDocument/2006/relationships/tags" Target="../tags/tag828.xml"/><Relationship Id="rId4" Type="http://schemas.openxmlformats.org/officeDocument/2006/relationships/tags" Target="../tags/tag822.xml"/><Relationship Id="rId9" Type="http://schemas.openxmlformats.org/officeDocument/2006/relationships/tags" Target="../tags/tag827.xml"/></Relationships>
</file>

<file path=ppt/slides/_rels/slide12.xml.rels><?xml version="1.0" encoding="UTF-8" standalone="yes"?>
<Relationships xmlns="http://schemas.openxmlformats.org/package/2006/relationships"><Relationship Id="rId8" Type="http://schemas.openxmlformats.org/officeDocument/2006/relationships/image" Target="../media/image3.jpeg"/><Relationship Id="rId3" Type="http://schemas.openxmlformats.org/officeDocument/2006/relationships/tags" Target="../tags/tag833.xml"/><Relationship Id="rId7" Type="http://schemas.openxmlformats.org/officeDocument/2006/relationships/image" Target="../media/image1.jpeg"/><Relationship Id="rId2" Type="http://schemas.openxmlformats.org/officeDocument/2006/relationships/tags" Target="../tags/tag832.xml"/><Relationship Id="rId1" Type="http://schemas.openxmlformats.org/officeDocument/2006/relationships/tags" Target="../tags/tag831.xml"/><Relationship Id="rId6" Type="http://schemas.openxmlformats.org/officeDocument/2006/relationships/slideLayout" Target="../slideLayouts/slideLayout1.xml"/><Relationship Id="rId5" Type="http://schemas.openxmlformats.org/officeDocument/2006/relationships/tags" Target="../tags/tag835.xml"/><Relationship Id="rId4" Type="http://schemas.openxmlformats.org/officeDocument/2006/relationships/tags" Target="../tags/tag834.xml"/></Relationships>
</file>

<file path=ppt/slides/_rels/slide13.xml.rels><?xml version="1.0" encoding="UTF-8" standalone="yes"?>
<Relationships xmlns="http://schemas.openxmlformats.org/package/2006/relationships"><Relationship Id="rId8" Type="http://schemas.openxmlformats.org/officeDocument/2006/relationships/tags" Target="../tags/tag843.xml"/><Relationship Id="rId13" Type="http://schemas.openxmlformats.org/officeDocument/2006/relationships/tags" Target="../tags/tag848.xml"/><Relationship Id="rId18" Type="http://schemas.openxmlformats.org/officeDocument/2006/relationships/tags" Target="../tags/tag853.xml"/><Relationship Id="rId3" Type="http://schemas.openxmlformats.org/officeDocument/2006/relationships/tags" Target="../tags/tag838.xml"/><Relationship Id="rId21" Type="http://schemas.openxmlformats.org/officeDocument/2006/relationships/tags" Target="../tags/tag856.xml"/><Relationship Id="rId7" Type="http://schemas.openxmlformats.org/officeDocument/2006/relationships/tags" Target="../tags/tag842.xml"/><Relationship Id="rId12" Type="http://schemas.openxmlformats.org/officeDocument/2006/relationships/tags" Target="../tags/tag847.xml"/><Relationship Id="rId17" Type="http://schemas.openxmlformats.org/officeDocument/2006/relationships/tags" Target="../tags/tag852.xml"/><Relationship Id="rId25" Type="http://schemas.openxmlformats.org/officeDocument/2006/relationships/slideLayout" Target="../slideLayouts/slideLayout2.xml"/><Relationship Id="rId2" Type="http://schemas.openxmlformats.org/officeDocument/2006/relationships/tags" Target="../tags/tag837.xml"/><Relationship Id="rId16" Type="http://schemas.openxmlformats.org/officeDocument/2006/relationships/tags" Target="../tags/tag851.xml"/><Relationship Id="rId20" Type="http://schemas.openxmlformats.org/officeDocument/2006/relationships/tags" Target="../tags/tag855.xml"/><Relationship Id="rId1" Type="http://schemas.openxmlformats.org/officeDocument/2006/relationships/tags" Target="../tags/tag836.xml"/><Relationship Id="rId6" Type="http://schemas.openxmlformats.org/officeDocument/2006/relationships/tags" Target="../tags/tag841.xml"/><Relationship Id="rId11" Type="http://schemas.openxmlformats.org/officeDocument/2006/relationships/tags" Target="../tags/tag846.xml"/><Relationship Id="rId24" Type="http://schemas.openxmlformats.org/officeDocument/2006/relationships/tags" Target="../tags/tag859.xml"/><Relationship Id="rId5" Type="http://schemas.openxmlformats.org/officeDocument/2006/relationships/tags" Target="../tags/tag840.xml"/><Relationship Id="rId15" Type="http://schemas.openxmlformats.org/officeDocument/2006/relationships/tags" Target="../tags/tag850.xml"/><Relationship Id="rId23" Type="http://schemas.openxmlformats.org/officeDocument/2006/relationships/tags" Target="../tags/tag858.xml"/><Relationship Id="rId10" Type="http://schemas.openxmlformats.org/officeDocument/2006/relationships/tags" Target="../tags/tag845.xml"/><Relationship Id="rId19" Type="http://schemas.openxmlformats.org/officeDocument/2006/relationships/tags" Target="../tags/tag854.xml"/><Relationship Id="rId4" Type="http://schemas.openxmlformats.org/officeDocument/2006/relationships/tags" Target="../tags/tag839.xml"/><Relationship Id="rId9" Type="http://schemas.openxmlformats.org/officeDocument/2006/relationships/tags" Target="../tags/tag844.xml"/><Relationship Id="rId14" Type="http://schemas.openxmlformats.org/officeDocument/2006/relationships/tags" Target="../tags/tag849.xml"/><Relationship Id="rId22" Type="http://schemas.openxmlformats.org/officeDocument/2006/relationships/tags" Target="../tags/tag857.xml"/></Relationships>
</file>

<file path=ppt/slides/_rels/slide14.xml.rels><?xml version="1.0" encoding="UTF-8" standalone="yes"?>
<Relationships xmlns="http://schemas.openxmlformats.org/package/2006/relationships"><Relationship Id="rId8" Type="http://schemas.openxmlformats.org/officeDocument/2006/relationships/tags" Target="../tags/tag867.xml"/><Relationship Id="rId13" Type="http://schemas.openxmlformats.org/officeDocument/2006/relationships/slideLayout" Target="../slideLayouts/slideLayout2.xml"/><Relationship Id="rId18" Type="http://schemas.openxmlformats.org/officeDocument/2006/relationships/image" Target="../media/image8.jpg"/><Relationship Id="rId3" Type="http://schemas.openxmlformats.org/officeDocument/2006/relationships/tags" Target="../tags/tag862.xml"/><Relationship Id="rId21" Type="http://schemas.openxmlformats.org/officeDocument/2006/relationships/image" Target="../media/image11.jpeg"/><Relationship Id="rId7" Type="http://schemas.openxmlformats.org/officeDocument/2006/relationships/tags" Target="../tags/tag866.xml"/><Relationship Id="rId12" Type="http://schemas.openxmlformats.org/officeDocument/2006/relationships/tags" Target="../tags/tag871.xml"/><Relationship Id="rId17" Type="http://schemas.openxmlformats.org/officeDocument/2006/relationships/image" Target="../media/image7.png"/><Relationship Id="rId2" Type="http://schemas.openxmlformats.org/officeDocument/2006/relationships/tags" Target="../tags/tag861.xml"/><Relationship Id="rId16" Type="http://schemas.openxmlformats.org/officeDocument/2006/relationships/image" Target="../media/image6.png"/><Relationship Id="rId20" Type="http://schemas.openxmlformats.org/officeDocument/2006/relationships/image" Target="../media/image10.png"/><Relationship Id="rId1" Type="http://schemas.openxmlformats.org/officeDocument/2006/relationships/tags" Target="../tags/tag860.xml"/><Relationship Id="rId6" Type="http://schemas.openxmlformats.org/officeDocument/2006/relationships/tags" Target="../tags/tag865.xml"/><Relationship Id="rId11" Type="http://schemas.openxmlformats.org/officeDocument/2006/relationships/tags" Target="../tags/tag870.xml"/><Relationship Id="rId5" Type="http://schemas.openxmlformats.org/officeDocument/2006/relationships/tags" Target="../tags/tag864.xml"/><Relationship Id="rId15" Type="http://schemas.openxmlformats.org/officeDocument/2006/relationships/image" Target="../media/image5.jpeg"/><Relationship Id="rId10" Type="http://schemas.openxmlformats.org/officeDocument/2006/relationships/tags" Target="../tags/tag869.xml"/><Relationship Id="rId19" Type="http://schemas.openxmlformats.org/officeDocument/2006/relationships/image" Target="../media/image9.jpg"/><Relationship Id="rId4" Type="http://schemas.openxmlformats.org/officeDocument/2006/relationships/tags" Target="../tags/tag863.xml"/><Relationship Id="rId9" Type="http://schemas.openxmlformats.org/officeDocument/2006/relationships/tags" Target="../tags/tag868.xml"/><Relationship Id="rId14" Type="http://schemas.openxmlformats.org/officeDocument/2006/relationships/notesSlide" Target="../notesSlides/notesSlide2.xml"/><Relationship Id="rId22" Type="http://schemas.openxmlformats.org/officeDocument/2006/relationships/image" Target="../media/image12.png"/></Relationships>
</file>

<file path=ppt/slides/_rels/slide15.xml.rels><?xml version="1.0" encoding="UTF-8" standalone="yes"?>
<Relationships xmlns="http://schemas.openxmlformats.org/package/2006/relationships"><Relationship Id="rId8" Type="http://schemas.openxmlformats.org/officeDocument/2006/relationships/tags" Target="../tags/tag879.xml"/><Relationship Id="rId3" Type="http://schemas.openxmlformats.org/officeDocument/2006/relationships/tags" Target="../tags/tag874.xml"/><Relationship Id="rId7" Type="http://schemas.openxmlformats.org/officeDocument/2006/relationships/tags" Target="../tags/tag878.xml"/><Relationship Id="rId12" Type="http://schemas.openxmlformats.org/officeDocument/2006/relationships/image" Target="../media/image3.jpeg"/><Relationship Id="rId2" Type="http://schemas.openxmlformats.org/officeDocument/2006/relationships/tags" Target="../tags/tag873.xml"/><Relationship Id="rId1" Type="http://schemas.openxmlformats.org/officeDocument/2006/relationships/tags" Target="../tags/tag872.xml"/><Relationship Id="rId6" Type="http://schemas.openxmlformats.org/officeDocument/2006/relationships/tags" Target="../tags/tag877.xml"/><Relationship Id="rId11" Type="http://schemas.openxmlformats.org/officeDocument/2006/relationships/image" Target="../media/image1.jpeg"/><Relationship Id="rId5" Type="http://schemas.openxmlformats.org/officeDocument/2006/relationships/tags" Target="../tags/tag876.xml"/><Relationship Id="rId10" Type="http://schemas.openxmlformats.org/officeDocument/2006/relationships/slideLayout" Target="../slideLayouts/slideLayout2.xml"/><Relationship Id="rId4" Type="http://schemas.openxmlformats.org/officeDocument/2006/relationships/tags" Target="../tags/tag875.xml"/><Relationship Id="rId9" Type="http://schemas.openxmlformats.org/officeDocument/2006/relationships/tags" Target="../tags/tag880.xml"/></Relationships>
</file>

<file path=ppt/slides/_rels/slide2.xml.rels><?xml version="1.0" encoding="UTF-8" standalone="yes"?>
<Relationships xmlns="http://schemas.openxmlformats.org/package/2006/relationships"><Relationship Id="rId8" Type="http://schemas.openxmlformats.org/officeDocument/2006/relationships/tags" Target="../tags/tag705.xml"/><Relationship Id="rId13" Type="http://schemas.openxmlformats.org/officeDocument/2006/relationships/tags" Target="../tags/tag710.xml"/><Relationship Id="rId18" Type="http://schemas.openxmlformats.org/officeDocument/2006/relationships/tags" Target="../tags/tag715.xml"/><Relationship Id="rId26" Type="http://schemas.openxmlformats.org/officeDocument/2006/relationships/image" Target="../media/image3.jpeg"/><Relationship Id="rId3" Type="http://schemas.openxmlformats.org/officeDocument/2006/relationships/tags" Target="../tags/tag700.xml"/><Relationship Id="rId21" Type="http://schemas.openxmlformats.org/officeDocument/2006/relationships/tags" Target="../tags/tag718.xml"/><Relationship Id="rId7" Type="http://schemas.openxmlformats.org/officeDocument/2006/relationships/tags" Target="../tags/tag704.xml"/><Relationship Id="rId12" Type="http://schemas.openxmlformats.org/officeDocument/2006/relationships/tags" Target="../tags/tag709.xml"/><Relationship Id="rId17" Type="http://schemas.openxmlformats.org/officeDocument/2006/relationships/tags" Target="../tags/tag714.xml"/><Relationship Id="rId25" Type="http://schemas.openxmlformats.org/officeDocument/2006/relationships/image" Target="../media/image1.jpeg"/><Relationship Id="rId2" Type="http://schemas.openxmlformats.org/officeDocument/2006/relationships/tags" Target="../tags/tag699.xml"/><Relationship Id="rId16" Type="http://schemas.openxmlformats.org/officeDocument/2006/relationships/tags" Target="../tags/tag713.xml"/><Relationship Id="rId20" Type="http://schemas.openxmlformats.org/officeDocument/2006/relationships/tags" Target="../tags/tag717.xml"/><Relationship Id="rId1" Type="http://schemas.openxmlformats.org/officeDocument/2006/relationships/tags" Target="../tags/tag698.xml"/><Relationship Id="rId6" Type="http://schemas.openxmlformats.org/officeDocument/2006/relationships/tags" Target="../tags/tag703.xml"/><Relationship Id="rId11" Type="http://schemas.openxmlformats.org/officeDocument/2006/relationships/tags" Target="../tags/tag708.xml"/><Relationship Id="rId24" Type="http://schemas.openxmlformats.org/officeDocument/2006/relationships/slideLayout" Target="../slideLayouts/slideLayout1.xml"/><Relationship Id="rId5" Type="http://schemas.openxmlformats.org/officeDocument/2006/relationships/tags" Target="../tags/tag702.xml"/><Relationship Id="rId15" Type="http://schemas.openxmlformats.org/officeDocument/2006/relationships/tags" Target="../tags/tag712.xml"/><Relationship Id="rId23" Type="http://schemas.openxmlformats.org/officeDocument/2006/relationships/tags" Target="../tags/tag720.xml"/><Relationship Id="rId10" Type="http://schemas.openxmlformats.org/officeDocument/2006/relationships/tags" Target="../tags/tag707.xml"/><Relationship Id="rId19" Type="http://schemas.openxmlformats.org/officeDocument/2006/relationships/tags" Target="../tags/tag716.xml"/><Relationship Id="rId4" Type="http://schemas.openxmlformats.org/officeDocument/2006/relationships/tags" Target="../tags/tag701.xml"/><Relationship Id="rId9" Type="http://schemas.openxmlformats.org/officeDocument/2006/relationships/tags" Target="../tags/tag706.xml"/><Relationship Id="rId14" Type="http://schemas.openxmlformats.org/officeDocument/2006/relationships/tags" Target="../tags/tag711.xml"/><Relationship Id="rId22" Type="http://schemas.openxmlformats.org/officeDocument/2006/relationships/tags" Target="../tags/tag719.xml"/></Relationships>
</file>

<file path=ppt/slides/_rels/slide3.xml.rels><?xml version="1.0" encoding="UTF-8" standalone="yes"?>
<Relationships xmlns="http://schemas.openxmlformats.org/package/2006/relationships"><Relationship Id="rId3" Type="http://schemas.openxmlformats.org/officeDocument/2006/relationships/tags" Target="../tags/tag723.xml"/><Relationship Id="rId7" Type="http://schemas.openxmlformats.org/officeDocument/2006/relationships/image" Target="../media/image3.jpeg"/><Relationship Id="rId2" Type="http://schemas.openxmlformats.org/officeDocument/2006/relationships/tags" Target="../tags/tag722.xml"/><Relationship Id="rId1" Type="http://schemas.openxmlformats.org/officeDocument/2006/relationships/tags" Target="../tags/tag721.xml"/><Relationship Id="rId6" Type="http://schemas.openxmlformats.org/officeDocument/2006/relationships/image" Target="../media/image1.jpeg"/><Relationship Id="rId5" Type="http://schemas.openxmlformats.org/officeDocument/2006/relationships/slideLayout" Target="../slideLayouts/slideLayout1.xml"/><Relationship Id="rId4" Type="http://schemas.openxmlformats.org/officeDocument/2006/relationships/tags" Target="../tags/tag724.xml"/></Relationships>
</file>

<file path=ppt/slides/_rels/slide4.xml.rels><?xml version="1.0" encoding="UTF-8" standalone="yes"?>
<Relationships xmlns="http://schemas.openxmlformats.org/package/2006/relationships"><Relationship Id="rId8" Type="http://schemas.openxmlformats.org/officeDocument/2006/relationships/tags" Target="../tags/tag732.xml"/><Relationship Id="rId3" Type="http://schemas.openxmlformats.org/officeDocument/2006/relationships/tags" Target="../tags/tag727.xml"/><Relationship Id="rId7" Type="http://schemas.openxmlformats.org/officeDocument/2006/relationships/tags" Target="../tags/tag731.xml"/><Relationship Id="rId2" Type="http://schemas.openxmlformats.org/officeDocument/2006/relationships/tags" Target="../tags/tag726.xml"/><Relationship Id="rId1" Type="http://schemas.openxmlformats.org/officeDocument/2006/relationships/tags" Target="../tags/tag725.xml"/><Relationship Id="rId6" Type="http://schemas.openxmlformats.org/officeDocument/2006/relationships/tags" Target="../tags/tag730.xml"/><Relationship Id="rId5" Type="http://schemas.openxmlformats.org/officeDocument/2006/relationships/tags" Target="../tags/tag729.xml"/><Relationship Id="rId10" Type="http://schemas.openxmlformats.org/officeDocument/2006/relationships/image" Target="../media/image4.png"/><Relationship Id="rId4" Type="http://schemas.openxmlformats.org/officeDocument/2006/relationships/tags" Target="../tags/tag728.xml"/><Relationship Id="rId9"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734.xml"/><Relationship Id="rId1" Type="http://schemas.openxmlformats.org/officeDocument/2006/relationships/tags" Target="../tags/tag733.xml"/></Relationships>
</file>

<file path=ppt/slides/_rels/slide6.xml.rels><?xml version="1.0" encoding="UTF-8" standalone="yes"?>
<Relationships xmlns="http://schemas.openxmlformats.org/package/2006/relationships"><Relationship Id="rId8" Type="http://schemas.openxmlformats.org/officeDocument/2006/relationships/tags" Target="../tags/tag742.xml"/><Relationship Id="rId13" Type="http://schemas.openxmlformats.org/officeDocument/2006/relationships/notesSlide" Target="../notesSlides/notesSlide1.xml"/><Relationship Id="rId18" Type="http://schemas.openxmlformats.org/officeDocument/2006/relationships/image" Target="../media/image9.jpg"/><Relationship Id="rId3" Type="http://schemas.openxmlformats.org/officeDocument/2006/relationships/tags" Target="../tags/tag737.xml"/><Relationship Id="rId21" Type="http://schemas.openxmlformats.org/officeDocument/2006/relationships/image" Target="../media/image12.png"/><Relationship Id="rId7" Type="http://schemas.openxmlformats.org/officeDocument/2006/relationships/tags" Target="../tags/tag741.xml"/><Relationship Id="rId12" Type="http://schemas.openxmlformats.org/officeDocument/2006/relationships/slideLayout" Target="../slideLayouts/slideLayout2.xml"/><Relationship Id="rId17" Type="http://schemas.openxmlformats.org/officeDocument/2006/relationships/image" Target="../media/image8.jpg"/><Relationship Id="rId2" Type="http://schemas.openxmlformats.org/officeDocument/2006/relationships/tags" Target="../tags/tag736.xml"/><Relationship Id="rId16" Type="http://schemas.openxmlformats.org/officeDocument/2006/relationships/image" Target="../media/image7.png"/><Relationship Id="rId20" Type="http://schemas.openxmlformats.org/officeDocument/2006/relationships/image" Target="../media/image11.jpeg"/><Relationship Id="rId1" Type="http://schemas.openxmlformats.org/officeDocument/2006/relationships/tags" Target="../tags/tag735.xml"/><Relationship Id="rId6" Type="http://schemas.openxmlformats.org/officeDocument/2006/relationships/tags" Target="../tags/tag740.xml"/><Relationship Id="rId11" Type="http://schemas.openxmlformats.org/officeDocument/2006/relationships/tags" Target="../tags/tag745.xml"/><Relationship Id="rId5" Type="http://schemas.openxmlformats.org/officeDocument/2006/relationships/tags" Target="../tags/tag739.xml"/><Relationship Id="rId15" Type="http://schemas.openxmlformats.org/officeDocument/2006/relationships/image" Target="../media/image6.png"/><Relationship Id="rId10" Type="http://schemas.openxmlformats.org/officeDocument/2006/relationships/tags" Target="../tags/tag744.xml"/><Relationship Id="rId19" Type="http://schemas.openxmlformats.org/officeDocument/2006/relationships/image" Target="../media/image10.png"/><Relationship Id="rId4" Type="http://schemas.openxmlformats.org/officeDocument/2006/relationships/tags" Target="../tags/tag738.xml"/><Relationship Id="rId9" Type="http://schemas.openxmlformats.org/officeDocument/2006/relationships/tags" Target="../tags/tag743.xml"/><Relationship Id="rId14" Type="http://schemas.openxmlformats.org/officeDocument/2006/relationships/image" Target="../media/image5.jpeg"/></Relationships>
</file>

<file path=ppt/slides/_rels/slide7.xml.rels><?xml version="1.0" encoding="UTF-8" standalone="yes"?>
<Relationships xmlns="http://schemas.openxmlformats.org/package/2006/relationships"><Relationship Id="rId8" Type="http://schemas.openxmlformats.org/officeDocument/2006/relationships/image" Target="../media/image3.jpeg"/><Relationship Id="rId3" Type="http://schemas.openxmlformats.org/officeDocument/2006/relationships/tags" Target="../tags/tag748.xml"/><Relationship Id="rId7" Type="http://schemas.openxmlformats.org/officeDocument/2006/relationships/image" Target="../media/image1.jpeg"/><Relationship Id="rId2" Type="http://schemas.openxmlformats.org/officeDocument/2006/relationships/tags" Target="../tags/tag747.xml"/><Relationship Id="rId1" Type="http://schemas.openxmlformats.org/officeDocument/2006/relationships/tags" Target="../tags/tag746.xml"/><Relationship Id="rId6" Type="http://schemas.openxmlformats.org/officeDocument/2006/relationships/slideLayout" Target="../slideLayouts/slideLayout1.xml"/><Relationship Id="rId5" Type="http://schemas.openxmlformats.org/officeDocument/2006/relationships/tags" Target="../tags/tag750.xml"/><Relationship Id="rId4" Type="http://schemas.openxmlformats.org/officeDocument/2006/relationships/tags" Target="../tags/tag749.xml"/></Relationships>
</file>

<file path=ppt/slides/_rels/slide8.xml.rels><?xml version="1.0" encoding="UTF-8" standalone="yes"?>
<Relationships xmlns="http://schemas.openxmlformats.org/package/2006/relationships"><Relationship Id="rId8" Type="http://schemas.openxmlformats.org/officeDocument/2006/relationships/tags" Target="../tags/tag758.xml"/><Relationship Id="rId13" Type="http://schemas.openxmlformats.org/officeDocument/2006/relationships/tags" Target="../tags/tag763.xml"/><Relationship Id="rId18" Type="http://schemas.openxmlformats.org/officeDocument/2006/relationships/slideLayout" Target="../slideLayouts/slideLayout2.xml"/><Relationship Id="rId3" Type="http://schemas.openxmlformats.org/officeDocument/2006/relationships/tags" Target="../tags/tag753.xml"/><Relationship Id="rId7" Type="http://schemas.openxmlformats.org/officeDocument/2006/relationships/tags" Target="../tags/tag757.xml"/><Relationship Id="rId12" Type="http://schemas.openxmlformats.org/officeDocument/2006/relationships/tags" Target="../tags/tag762.xml"/><Relationship Id="rId17" Type="http://schemas.openxmlformats.org/officeDocument/2006/relationships/tags" Target="../tags/tag767.xml"/><Relationship Id="rId2" Type="http://schemas.openxmlformats.org/officeDocument/2006/relationships/tags" Target="../tags/tag752.xml"/><Relationship Id="rId16" Type="http://schemas.openxmlformats.org/officeDocument/2006/relationships/tags" Target="../tags/tag766.xml"/><Relationship Id="rId1" Type="http://schemas.openxmlformats.org/officeDocument/2006/relationships/tags" Target="../tags/tag751.xml"/><Relationship Id="rId6" Type="http://schemas.openxmlformats.org/officeDocument/2006/relationships/tags" Target="../tags/tag756.xml"/><Relationship Id="rId11" Type="http://schemas.openxmlformats.org/officeDocument/2006/relationships/tags" Target="../tags/tag761.xml"/><Relationship Id="rId5" Type="http://schemas.openxmlformats.org/officeDocument/2006/relationships/tags" Target="../tags/tag755.xml"/><Relationship Id="rId15" Type="http://schemas.openxmlformats.org/officeDocument/2006/relationships/tags" Target="../tags/tag765.xml"/><Relationship Id="rId10" Type="http://schemas.openxmlformats.org/officeDocument/2006/relationships/tags" Target="../tags/tag760.xml"/><Relationship Id="rId19" Type="http://schemas.openxmlformats.org/officeDocument/2006/relationships/image" Target="../media/image13.jpg"/><Relationship Id="rId4" Type="http://schemas.openxmlformats.org/officeDocument/2006/relationships/tags" Target="../tags/tag754.xml"/><Relationship Id="rId9" Type="http://schemas.openxmlformats.org/officeDocument/2006/relationships/tags" Target="../tags/tag759.xml"/><Relationship Id="rId14" Type="http://schemas.openxmlformats.org/officeDocument/2006/relationships/tags" Target="../tags/tag764.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8.jp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C:\Users\Administrator\Desktop\1.jpg1"/>
          <p:cNvPicPr>
            <a:picLocks noChangeAspect="1"/>
          </p:cNvPicPr>
          <p:nvPr>
            <p:custDataLst>
              <p:tags r:id="rId2"/>
            </p:custDataLst>
          </p:nvPr>
        </p:nvPicPr>
        <p:blipFill>
          <a:blip r:embed="rId10"/>
          <a:srcRect/>
          <a:stretch>
            <a:fillRect/>
          </a:stretch>
        </p:blipFill>
        <p:spPr>
          <a:xfrm>
            <a:off x="0" y="0"/>
            <a:ext cx="12192000" cy="6858000"/>
          </a:xfrm>
          <a:prstGeom prst="rect">
            <a:avLst/>
          </a:prstGeom>
        </p:spPr>
      </p:pic>
      <p:sp>
        <p:nvSpPr>
          <p:cNvPr id="10" name="文本框 9"/>
          <p:cNvSpPr txBox="1"/>
          <p:nvPr>
            <p:custDataLst>
              <p:tags r:id="rId3"/>
            </p:custDataLst>
          </p:nvPr>
        </p:nvSpPr>
        <p:spPr>
          <a:xfrm>
            <a:off x="302124" y="6518950"/>
            <a:ext cx="1439817" cy="246221"/>
          </a:xfrm>
          <a:prstGeom prst="rect">
            <a:avLst/>
          </a:prstGeom>
          <a:noFill/>
        </p:spPr>
        <p:txBody>
          <a:bodyPr wrap="none" rtlCol="0">
            <a:spAutoFit/>
          </a:bodyPr>
          <a:lstStyle/>
          <a:p>
            <a:pPr algn="r"/>
            <a:r>
              <a:rPr lang="en-US" altLang="zh-CN" sz="1000" kern="100" dirty="0">
                <a:solidFill>
                  <a:srgbClr val="9F8C61"/>
                </a:solidFill>
                <a:uFillTx/>
                <a:cs typeface="+mn-ea"/>
                <a:sym typeface="+mn-lt"/>
              </a:rPr>
              <a:t>File Shortcut Manager</a:t>
            </a:r>
          </a:p>
        </p:txBody>
      </p:sp>
      <p:sp>
        <p:nvSpPr>
          <p:cNvPr id="3" name="圆角矩形 2"/>
          <p:cNvSpPr/>
          <p:nvPr/>
        </p:nvSpPr>
        <p:spPr>
          <a:xfrm>
            <a:off x="763270" y="4491355"/>
            <a:ext cx="3747770" cy="378025"/>
          </a:xfrm>
          <a:prstGeom prst="roundRect">
            <a:avLst>
              <a:gd name="adj" fmla="val 50000"/>
            </a:avLst>
          </a:prstGeom>
          <a:solidFill>
            <a:srgbClr val="9F8C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5" name="文本框 34"/>
          <p:cNvSpPr txBox="1"/>
          <p:nvPr>
            <p:custDataLst>
              <p:tags r:id="rId4"/>
            </p:custDataLst>
          </p:nvPr>
        </p:nvSpPr>
        <p:spPr>
          <a:xfrm>
            <a:off x="605790" y="1640840"/>
            <a:ext cx="6085205" cy="675640"/>
          </a:xfrm>
          <a:prstGeom prst="rect">
            <a:avLst/>
          </a:prstGeom>
          <a:noFill/>
        </p:spPr>
        <p:txBody>
          <a:bodyPr wrap="square" rtlCol="0">
            <a:spAutoFit/>
          </a:bodyPr>
          <a:lstStyle/>
          <a:p>
            <a:pPr algn="l"/>
            <a:r>
              <a:rPr lang="en-US" altLang="zh-CN" sz="3800" kern="100" dirty="0">
                <a:solidFill>
                  <a:schemeClr val="bg1">
                    <a:lumMod val="50000"/>
                  </a:schemeClr>
                </a:solidFill>
                <a:uFillTx/>
                <a:cs typeface="+mn-ea"/>
                <a:sym typeface="+mn-lt"/>
              </a:rPr>
              <a:t>Local File Manager</a:t>
            </a:r>
          </a:p>
        </p:txBody>
      </p:sp>
      <p:sp>
        <p:nvSpPr>
          <p:cNvPr id="32" name="文本框 31"/>
          <p:cNvSpPr txBox="1"/>
          <p:nvPr>
            <p:custDataLst>
              <p:tags r:id="rId5"/>
            </p:custDataLst>
          </p:nvPr>
        </p:nvSpPr>
        <p:spPr>
          <a:xfrm>
            <a:off x="605790" y="2289175"/>
            <a:ext cx="11674475" cy="1014730"/>
          </a:xfrm>
          <a:prstGeom prst="rect">
            <a:avLst/>
          </a:prstGeom>
          <a:noFill/>
        </p:spPr>
        <p:txBody>
          <a:bodyPr wrap="square" rtlCol="0">
            <a:spAutoFit/>
          </a:bodyPr>
          <a:lstStyle/>
          <a:p>
            <a:pPr algn="l"/>
            <a:r>
              <a:rPr lang="zh-CN" altLang="en-US" sz="6000" b="1" dirty="0">
                <a:solidFill>
                  <a:srgbClr val="9F8C61"/>
                </a:solidFill>
                <a:cs typeface="+mn-ea"/>
                <a:sym typeface="+mn-lt"/>
              </a:rPr>
              <a:t>本地文件管理器</a:t>
            </a:r>
            <a:endParaRPr lang="zh-CN" altLang="zh-CN" sz="6000" b="1" dirty="0">
              <a:solidFill>
                <a:srgbClr val="9F8C61"/>
              </a:solidFill>
              <a:cs typeface="+mn-ea"/>
              <a:sym typeface="+mn-lt"/>
            </a:endParaRPr>
          </a:p>
        </p:txBody>
      </p:sp>
      <p:sp>
        <p:nvSpPr>
          <p:cNvPr id="8" name="矩形 7"/>
          <p:cNvSpPr/>
          <p:nvPr>
            <p:custDataLst>
              <p:tags r:id="rId6"/>
            </p:custDataLst>
          </p:nvPr>
        </p:nvSpPr>
        <p:spPr>
          <a:xfrm>
            <a:off x="780733" y="3541395"/>
            <a:ext cx="482600" cy="25200"/>
          </a:xfrm>
          <a:prstGeom prst="rect">
            <a:avLst/>
          </a:prstGeom>
          <a:solidFill>
            <a:srgbClr val="9F8C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 name="文本框 8"/>
          <p:cNvSpPr txBox="1"/>
          <p:nvPr>
            <p:custDataLst>
              <p:tags r:id="rId7"/>
            </p:custDataLst>
          </p:nvPr>
        </p:nvSpPr>
        <p:spPr>
          <a:xfrm>
            <a:off x="935990" y="4491355"/>
            <a:ext cx="3351530" cy="369332"/>
          </a:xfrm>
          <a:prstGeom prst="rect">
            <a:avLst/>
          </a:prstGeom>
          <a:noFill/>
        </p:spPr>
        <p:txBody>
          <a:bodyPr wrap="square" rtlCol="0">
            <a:spAutoFit/>
          </a:bodyPr>
          <a:lstStyle/>
          <a:p>
            <a:pPr algn="l"/>
            <a:r>
              <a:rPr lang="zh-CN" altLang="en-US" dirty="0">
                <a:solidFill>
                  <a:schemeClr val="bg1"/>
                </a:solidFill>
                <a:cs typeface="+mn-ea"/>
                <a:sym typeface="+mn-lt"/>
              </a:rPr>
              <a:t>小组成员：楼晨</a:t>
            </a:r>
            <a:r>
              <a:rPr lang="en-US" altLang="zh-CN" dirty="0">
                <a:solidFill>
                  <a:schemeClr val="bg1"/>
                </a:solidFill>
                <a:cs typeface="+mn-ea"/>
                <a:sym typeface="+mn-lt"/>
              </a:rPr>
              <a:t> </a:t>
            </a:r>
            <a:r>
              <a:rPr lang="zh-CN" altLang="en-US" dirty="0">
                <a:solidFill>
                  <a:schemeClr val="bg1"/>
                </a:solidFill>
                <a:cs typeface="+mn-ea"/>
                <a:sym typeface="+mn-lt"/>
              </a:rPr>
              <a:t>方韬瑜 邱浩然</a:t>
            </a:r>
          </a:p>
        </p:txBody>
      </p:sp>
      <p:cxnSp>
        <p:nvCxnSpPr>
          <p:cNvPr id="11" name="直接连接符 10"/>
          <p:cNvCxnSpPr/>
          <p:nvPr/>
        </p:nvCxnSpPr>
        <p:spPr>
          <a:xfrm>
            <a:off x="1638935" y="698500"/>
            <a:ext cx="9203055" cy="0"/>
          </a:xfrm>
          <a:prstGeom prst="line">
            <a:avLst/>
          </a:prstGeom>
          <a:ln>
            <a:solidFill>
              <a:srgbClr val="9F8C61">
                <a:alpha val="47000"/>
              </a:srgbClr>
            </a:solidFill>
          </a:ln>
        </p:spPr>
        <p:style>
          <a:lnRef idx="1">
            <a:schemeClr val="accent1"/>
          </a:lnRef>
          <a:fillRef idx="0">
            <a:schemeClr val="accent1"/>
          </a:fillRef>
          <a:effectRef idx="0">
            <a:schemeClr val="accent1"/>
          </a:effectRef>
          <a:fontRef idx="minor">
            <a:schemeClr val="tx1"/>
          </a:fontRef>
        </p:style>
      </p:cxnSp>
      <p:sp>
        <p:nvSpPr>
          <p:cNvPr id="12" name="文本框 11"/>
          <p:cNvSpPr txBox="1"/>
          <p:nvPr>
            <p:custDataLst>
              <p:tags r:id="rId8"/>
            </p:custDataLst>
          </p:nvPr>
        </p:nvSpPr>
        <p:spPr>
          <a:xfrm>
            <a:off x="10504001" y="606425"/>
            <a:ext cx="1199367" cy="215444"/>
          </a:xfrm>
          <a:prstGeom prst="rect">
            <a:avLst/>
          </a:prstGeom>
          <a:noFill/>
        </p:spPr>
        <p:txBody>
          <a:bodyPr wrap="none" rtlCol="0">
            <a:spAutoFit/>
          </a:bodyPr>
          <a:lstStyle/>
          <a:p>
            <a:pPr algn="r"/>
            <a:r>
              <a:rPr lang="en-US" altLang="zh-CN" sz="800" kern="100" dirty="0">
                <a:solidFill>
                  <a:srgbClr val="9F8C61"/>
                </a:solidFill>
                <a:uFillTx/>
                <a:cs typeface="+mn-ea"/>
                <a:sym typeface="+mn-lt"/>
              </a:rPr>
              <a:t>File Shortcut Manager</a:t>
            </a:r>
          </a:p>
        </p:txBody>
      </p:sp>
    </p:spTree>
    <p:custDataLst>
      <p:tags r:id="rId1"/>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矩形 112"/>
          <p:cNvSpPr/>
          <p:nvPr>
            <p:custDataLst>
              <p:tags r:id="rId2"/>
            </p:custDataLst>
          </p:nvPr>
        </p:nvSpPr>
        <p:spPr>
          <a:xfrm>
            <a:off x="318" y="0"/>
            <a:ext cx="12191365" cy="2812415"/>
          </a:xfrm>
          <a:prstGeom prst="rect">
            <a:avLst/>
          </a:prstGeom>
          <a:blipFill rotWithShape="1">
            <a:blip r:embed="rId5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 name="矩形 3"/>
          <p:cNvSpPr/>
          <p:nvPr/>
        </p:nvSpPr>
        <p:spPr>
          <a:xfrm>
            <a:off x="318" y="0"/>
            <a:ext cx="12191365" cy="2812415"/>
          </a:xfrm>
          <a:prstGeom prst="rect">
            <a:avLst/>
          </a:prstGeom>
          <a:solidFill>
            <a:srgbClr val="9F8C61">
              <a:alpha val="7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2" name="副标题 91"/>
          <p:cNvSpPr>
            <a:spLocks noGrp="1"/>
          </p:cNvSpPr>
          <p:nvPr>
            <p:ph type="subTitle" idx="1"/>
            <p:custDataLst>
              <p:tags r:id="rId3"/>
            </p:custDataLst>
          </p:nvPr>
        </p:nvSpPr>
        <p:spPr>
          <a:xfrm>
            <a:off x="635" y="429260"/>
            <a:ext cx="12190730" cy="602615"/>
          </a:xfrm>
        </p:spPr>
        <p:txBody>
          <a:bodyPr>
            <a:noAutofit/>
          </a:bodyPr>
          <a:lstStyle/>
          <a:p>
            <a:pPr marL="0" indent="0" algn="ctr">
              <a:lnSpc>
                <a:spcPct val="100000"/>
              </a:lnSpc>
              <a:buNone/>
            </a:pPr>
            <a:r>
              <a:rPr lang="zh-CN" altLang="en-US" sz="3000" b="1" spc="0" dirty="0">
                <a:solidFill>
                  <a:schemeClr val="bg1"/>
                </a:solidFill>
                <a:uFillTx/>
                <a:latin typeface="+mn-lt"/>
                <a:ea typeface="+mn-ea"/>
                <a:cs typeface="+mn-ea"/>
                <a:sym typeface="+mn-lt"/>
              </a:rPr>
              <a:t>项目介绍</a:t>
            </a:r>
          </a:p>
        </p:txBody>
      </p:sp>
      <p:sp>
        <p:nvSpPr>
          <p:cNvPr id="12" name="文本框 11"/>
          <p:cNvSpPr txBox="1"/>
          <p:nvPr>
            <p:custDataLst>
              <p:tags r:id="rId4"/>
            </p:custDataLst>
          </p:nvPr>
        </p:nvSpPr>
        <p:spPr>
          <a:xfrm>
            <a:off x="4093210" y="892810"/>
            <a:ext cx="4005580" cy="275590"/>
          </a:xfrm>
          <a:prstGeom prst="rect">
            <a:avLst/>
          </a:prstGeom>
          <a:noFill/>
        </p:spPr>
        <p:txBody>
          <a:bodyPr wrap="square" rtlCol="0">
            <a:spAutoFit/>
          </a:bodyPr>
          <a:lstStyle/>
          <a:p>
            <a:pPr algn="ctr"/>
            <a:r>
              <a:rPr sz="1200">
                <a:solidFill>
                  <a:schemeClr val="bg1"/>
                </a:solidFill>
                <a:effectLst/>
                <a:cs typeface="+mn-ea"/>
                <a:sym typeface="+mn-lt"/>
              </a:rPr>
              <a:t>PROJECT INTRODUCTION</a:t>
            </a:r>
          </a:p>
        </p:txBody>
      </p:sp>
      <p:grpSp>
        <p:nvGrpSpPr>
          <p:cNvPr id="62" name="组合 61"/>
          <p:cNvGrpSpPr/>
          <p:nvPr/>
        </p:nvGrpSpPr>
        <p:grpSpPr>
          <a:xfrm>
            <a:off x="4391660" y="1737995"/>
            <a:ext cx="3408680" cy="4834890"/>
            <a:chOff x="7000" y="2737"/>
            <a:chExt cx="5368" cy="7614"/>
          </a:xfrm>
        </p:grpSpPr>
        <p:sp>
          <p:nvSpPr>
            <p:cNvPr id="5" name="矩形 4"/>
            <p:cNvSpPr/>
            <p:nvPr/>
          </p:nvSpPr>
          <p:spPr>
            <a:xfrm>
              <a:off x="7000" y="2737"/>
              <a:ext cx="5368" cy="7614"/>
            </a:xfrm>
            <a:prstGeom prst="rect">
              <a:avLst/>
            </a:prstGeom>
            <a:solidFill>
              <a:schemeClr val="bg1">
                <a:alpha val="86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 name="文本框 10"/>
            <p:cNvSpPr txBox="1"/>
            <p:nvPr>
              <p:custDataLst>
                <p:tags r:id="rId38"/>
              </p:custDataLst>
            </p:nvPr>
          </p:nvSpPr>
          <p:spPr>
            <a:xfrm>
              <a:off x="7741" y="4596"/>
              <a:ext cx="3886" cy="531"/>
            </a:xfrm>
            <a:prstGeom prst="rect">
              <a:avLst/>
            </a:prstGeom>
            <a:noFill/>
          </p:spPr>
          <p:txBody>
            <a:bodyPr wrap="square" rtlCol="0">
              <a:spAutoFit/>
            </a:bodyPr>
            <a:lstStyle/>
            <a:p>
              <a:pPr algn="ctr"/>
              <a:r>
                <a:rPr lang="zh-CN" altLang="en-US" sz="1600" spc="100" dirty="0">
                  <a:solidFill>
                    <a:srgbClr val="9F8C61"/>
                  </a:solidFill>
                  <a:uFillTx/>
                  <a:cs typeface="+mn-ea"/>
                  <a:sym typeface="+mn-lt"/>
                </a:rPr>
                <a:t>文件操作</a:t>
              </a:r>
            </a:p>
          </p:txBody>
        </p:sp>
        <p:sp>
          <p:nvSpPr>
            <p:cNvPr id="13" name="文本框 12"/>
            <p:cNvSpPr txBox="1"/>
            <p:nvPr>
              <p:custDataLst>
                <p:tags r:id="rId39"/>
              </p:custDataLst>
            </p:nvPr>
          </p:nvSpPr>
          <p:spPr>
            <a:xfrm>
              <a:off x="7486" y="4993"/>
              <a:ext cx="4397" cy="530"/>
            </a:xfrm>
            <a:prstGeom prst="rect">
              <a:avLst/>
            </a:prstGeom>
            <a:noFill/>
          </p:spPr>
          <p:txBody>
            <a:bodyPr wrap="square" rtlCol="0">
              <a:spAutoFit/>
            </a:bodyPr>
            <a:lstStyle/>
            <a:p>
              <a:pPr algn="ctr" fontAlgn="auto">
                <a:lnSpc>
                  <a:spcPct val="150000"/>
                </a:lnSpc>
              </a:pPr>
              <a:endParaRPr lang="zh-CN" altLang="en-US" sz="1200" dirty="0">
                <a:solidFill>
                  <a:schemeClr val="tx1">
                    <a:lumMod val="65000"/>
                    <a:lumOff val="35000"/>
                  </a:schemeClr>
                </a:solidFill>
                <a:cs typeface="+mn-ea"/>
                <a:sym typeface="+mn-lt"/>
              </a:endParaRPr>
            </a:p>
          </p:txBody>
        </p:sp>
        <p:cxnSp>
          <p:nvCxnSpPr>
            <p:cNvPr id="7" name="直接连接符 6"/>
            <p:cNvCxnSpPr/>
            <p:nvPr>
              <p:custDataLst>
                <p:tags r:id="rId40"/>
              </p:custDataLst>
            </p:nvPr>
          </p:nvCxnSpPr>
          <p:spPr>
            <a:xfrm>
              <a:off x="7842" y="5650"/>
              <a:ext cx="3685" cy="0"/>
            </a:xfrm>
            <a:prstGeom prst="line">
              <a:avLst/>
            </a:prstGeom>
            <a:ln>
              <a:solidFill>
                <a:srgbClr val="BDB093">
                  <a:alpha val="55000"/>
                </a:srgbClr>
              </a:solidFill>
            </a:ln>
          </p:spPr>
          <p:style>
            <a:lnRef idx="1">
              <a:schemeClr val="accent1"/>
            </a:lnRef>
            <a:fillRef idx="0">
              <a:schemeClr val="accent1"/>
            </a:fillRef>
            <a:effectRef idx="0">
              <a:schemeClr val="accent1"/>
            </a:effectRef>
            <a:fontRef idx="minor">
              <a:schemeClr val="tx1"/>
            </a:fontRef>
          </p:style>
        </p:cxnSp>
        <p:grpSp>
          <p:nvGrpSpPr>
            <p:cNvPr id="14" name="组合 13"/>
            <p:cNvGrpSpPr/>
            <p:nvPr/>
          </p:nvGrpSpPr>
          <p:grpSpPr>
            <a:xfrm>
              <a:off x="7314" y="5785"/>
              <a:ext cx="4740" cy="561"/>
              <a:chOff x="7671" y="5233"/>
              <a:chExt cx="4740" cy="561"/>
            </a:xfrm>
          </p:grpSpPr>
          <p:cxnSp>
            <p:nvCxnSpPr>
              <p:cNvPr id="15" name="直接连接符 14"/>
              <p:cNvCxnSpPr/>
              <p:nvPr>
                <p:custDataLst>
                  <p:tags r:id="rId50"/>
                </p:custDataLst>
              </p:nvPr>
            </p:nvCxnSpPr>
            <p:spPr>
              <a:xfrm>
                <a:off x="8198" y="5794"/>
                <a:ext cx="3685" cy="0"/>
              </a:xfrm>
              <a:prstGeom prst="line">
                <a:avLst/>
              </a:prstGeom>
              <a:ln>
                <a:solidFill>
                  <a:srgbClr val="BDB093">
                    <a:alpha val="55000"/>
                  </a:srgbClr>
                </a:solidFill>
              </a:ln>
            </p:spPr>
            <p:style>
              <a:lnRef idx="1">
                <a:schemeClr val="accent1"/>
              </a:lnRef>
              <a:fillRef idx="0">
                <a:schemeClr val="accent1"/>
              </a:fillRef>
              <a:effectRef idx="0">
                <a:schemeClr val="accent1"/>
              </a:effectRef>
              <a:fontRef idx="minor">
                <a:schemeClr val="tx1"/>
              </a:fontRef>
            </p:style>
          </p:cxnSp>
          <p:sp>
            <p:nvSpPr>
              <p:cNvPr id="16" name="文本框 15"/>
              <p:cNvSpPr txBox="1"/>
              <p:nvPr>
                <p:custDataLst>
                  <p:tags r:id="rId51"/>
                </p:custDataLst>
              </p:nvPr>
            </p:nvSpPr>
            <p:spPr>
              <a:xfrm>
                <a:off x="7671" y="5233"/>
                <a:ext cx="4740" cy="434"/>
              </a:xfrm>
              <a:prstGeom prst="rect">
                <a:avLst/>
              </a:prstGeom>
              <a:noFill/>
            </p:spPr>
            <p:txBody>
              <a:bodyPr wrap="square" rtlCol="0">
                <a:spAutoFit/>
              </a:bodyPr>
              <a:lstStyle/>
              <a:p>
                <a:pPr algn="ctr"/>
                <a:r>
                  <a:rPr lang="en-US" altLang="zh-CN" sz="1200" dirty="0">
                    <a:solidFill>
                      <a:srgbClr val="9F8C61"/>
                    </a:solidFill>
                    <a:cs typeface="+mn-ea"/>
                    <a:sym typeface="+mn-lt"/>
                  </a:rPr>
                  <a:t>☑ </a:t>
                </a:r>
                <a:r>
                  <a:rPr lang="zh-CN" altLang="en-US" sz="1200" dirty="0">
                    <a:solidFill>
                      <a:srgbClr val="9F8C61"/>
                    </a:solidFill>
                    <a:cs typeface="+mn-ea"/>
                    <a:sym typeface="+mn-lt"/>
                  </a:rPr>
                  <a:t>删除</a:t>
                </a:r>
              </a:p>
            </p:txBody>
          </p:sp>
        </p:grpSp>
        <p:grpSp>
          <p:nvGrpSpPr>
            <p:cNvPr id="17" name="组合 16"/>
            <p:cNvGrpSpPr/>
            <p:nvPr/>
          </p:nvGrpSpPr>
          <p:grpSpPr>
            <a:xfrm>
              <a:off x="7314" y="6481"/>
              <a:ext cx="4740" cy="561"/>
              <a:chOff x="7671" y="5233"/>
              <a:chExt cx="4740" cy="561"/>
            </a:xfrm>
          </p:grpSpPr>
          <p:cxnSp>
            <p:nvCxnSpPr>
              <p:cNvPr id="18" name="直接连接符 17"/>
              <p:cNvCxnSpPr/>
              <p:nvPr>
                <p:custDataLst>
                  <p:tags r:id="rId48"/>
                </p:custDataLst>
              </p:nvPr>
            </p:nvCxnSpPr>
            <p:spPr>
              <a:xfrm>
                <a:off x="8198" y="5794"/>
                <a:ext cx="3685" cy="0"/>
              </a:xfrm>
              <a:prstGeom prst="line">
                <a:avLst/>
              </a:prstGeom>
              <a:ln>
                <a:solidFill>
                  <a:srgbClr val="BDB093">
                    <a:alpha val="55000"/>
                  </a:srgbClr>
                </a:solidFill>
              </a:ln>
            </p:spPr>
            <p:style>
              <a:lnRef idx="1">
                <a:schemeClr val="accent1"/>
              </a:lnRef>
              <a:fillRef idx="0">
                <a:schemeClr val="accent1"/>
              </a:fillRef>
              <a:effectRef idx="0">
                <a:schemeClr val="accent1"/>
              </a:effectRef>
              <a:fontRef idx="minor">
                <a:schemeClr val="tx1"/>
              </a:fontRef>
            </p:style>
          </p:cxnSp>
          <p:sp>
            <p:nvSpPr>
              <p:cNvPr id="19" name="文本框 18"/>
              <p:cNvSpPr txBox="1"/>
              <p:nvPr>
                <p:custDataLst>
                  <p:tags r:id="rId49"/>
                </p:custDataLst>
              </p:nvPr>
            </p:nvSpPr>
            <p:spPr>
              <a:xfrm>
                <a:off x="7671" y="5233"/>
                <a:ext cx="4740" cy="434"/>
              </a:xfrm>
              <a:prstGeom prst="rect">
                <a:avLst/>
              </a:prstGeom>
              <a:noFill/>
            </p:spPr>
            <p:txBody>
              <a:bodyPr wrap="square" rtlCol="0">
                <a:spAutoFit/>
              </a:bodyPr>
              <a:lstStyle/>
              <a:p>
                <a:pPr algn="ctr"/>
                <a:r>
                  <a:rPr lang="en-US" altLang="zh-CN" sz="1200" dirty="0">
                    <a:solidFill>
                      <a:srgbClr val="9F8C61"/>
                    </a:solidFill>
                    <a:cs typeface="+mn-ea"/>
                    <a:sym typeface="+mn-lt"/>
                  </a:rPr>
                  <a:t>☑ </a:t>
                </a:r>
                <a:r>
                  <a:rPr lang="zh-CN" altLang="en-US" sz="1200" dirty="0">
                    <a:solidFill>
                      <a:srgbClr val="9F8C61"/>
                    </a:solidFill>
                    <a:cs typeface="+mn-ea"/>
                    <a:sym typeface="+mn-lt"/>
                  </a:rPr>
                  <a:t>移动</a:t>
                </a:r>
              </a:p>
            </p:txBody>
          </p:sp>
        </p:grpSp>
        <p:grpSp>
          <p:nvGrpSpPr>
            <p:cNvPr id="20" name="组合 19"/>
            <p:cNvGrpSpPr/>
            <p:nvPr/>
          </p:nvGrpSpPr>
          <p:grpSpPr>
            <a:xfrm>
              <a:off x="7314" y="7177"/>
              <a:ext cx="4740" cy="561"/>
              <a:chOff x="7671" y="5233"/>
              <a:chExt cx="4740" cy="561"/>
            </a:xfrm>
          </p:grpSpPr>
          <p:cxnSp>
            <p:nvCxnSpPr>
              <p:cNvPr id="21" name="直接连接符 20"/>
              <p:cNvCxnSpPr/>
              <p:nvPr>
                <p:custDataLst>
                  <p:tags r:id="rId46"/>
                </p:custDataLst>
              </p:nvPr>
            </p:nvCxnSpPr>
            <p:spPr>
              <a:xfrm>
                <a:off x="8198" y="5794"/>
                <a:ext cx="3685" cy="0"/>
              </a:xfrm>
              <a:prstGeom prst="line">
                <a:avLst/>
              </a:prstGeom>
              <a:ln>
                <a:solidFill>
                  <a:srgbClr val="BDB093">
                    <a:alpha val="55000"/>
                  </a:srgbClr>
                </a:solidFill>
              </a:ln>
            </p:spPr>
            <p:style>
              <a:lnRef idx="1">
                <a:schemeClr val="accent1"/>
              </a:lnRef>
              <a:fillRef idx="0">
                <a:schemeClr val="accent1"/>
              </a:fillRef>
              <a:effectRef idx="0">
                <a:schemeClr val="accent1"/>
              </a:effectRef>
              <a:fontRef idx="minor">
                <a:schemeClr val="tx1"/>
              </a:fontRef>
            </p:style>
          </p:cxnSp>
          <p:sp>
            <p:nvSpPr>
              <p:cNvPr id="22" name="文本框 21"/>
              <p:cNvSpPr txBox="1"/>
              <p:nvPr>
                <p:custDataLst>
                  <p:tags r:id="rId47"/>
                </p:custDataLst>
              </p:nvPr>
            </p:nvSpPr>
            <p:spPr>
              <a:xfrm>
                <a:off x="7671" y="5233"/>
                <a:ext cx="4740" cy="434"/>
              </a:xfrm>
              <a:prstGeom prst="rect">
                <a:avLst/>
              </a:prstGeom>
              <a:noFill/>
            </p:spPr>
            <p:txBody>
              <a:bodyPr wrap="square" rtlCol="0">
                <a:spAutoFit/>
              </a:bodyPr>
              <a:lstStyle/>
              <a:p>
                <a:pPr algn="ctr"/>
                <a:r>
                  <a:rPr lang="en-US" altLang="zh-CN" sz="1200" dirty="0">
                    <a:solidFill>
                      <a:srgbClr val="9F8C61"/>
                    </a:solidFill>
                    <a:cs typeface="+mn-ea"/>
                    <a:sym typeface="+mn-lt"/>
                  </a:rPr>
                  <a:t>☑ </a:t>
                </a:r>
                <a:r>
                  <a:rPr lang="zh-CN" altLang="en-US" sz="1200" dirty="0">
                    <a:solidFill>
                      <a:srgbClr val="9F8C61"/>
                    </a:solidFill>
                    <a:cs typeface="+mn-ea"/>
                    <a:sym typeface="+mn-lt"/>
                  </a:rPr>
                  <a:t>分类</a:t>
                </a:r>
              </a:p>
            </p:txBody>
          </p:sp>
        </p:grpSp>
        <p:grpSp>
          <p:nvGrpSpPr>
            <p:cNvPr id="23" name="组合 22"/>
            <p:cNvGrpSpPr/>
            <p:nvPr/>
          </p:nvGrpSpPr>
          <p:grpSpPr>
            <a:xfrm>
              <a:off x="7314" y="7873"/>
              <a:ext cx="4740" cy="561"/>
              <a:chOff x="7671" y="5233"/>
              <a:chExt cx="4740" cy="561"/>
            </a:xfrm>
          </p:grpSpPr>
          <p:cxnSp>
            <p:nvCxnSpPr>
              <p:cNvPr id="24" name="直接连接符 23"/>
              <p:cNvCxnSpPr/>
              <p:nvPr>
                <p:custDataLst>
                  <p:tags r:id="rId44"/>
                </p:custDataLst>
              </p:nvPr>
            </p:nvCxnSpPr>
            <p:spPr>
              <a:xfrm>
                <a:off x="8198" y="5794"/>
                <a:ext cx="3685" cy="0"/>
              </a:xfrm>
              <a:prstGeom prst="line">
                <a:avLst/>
              </a:prstGeom>
              <a:ln>
                <a:solidFill>
                  <a:srgbClr val="BDB093">
                    <a:alpha val="55000"/>
                  </a:srgbClr>
                </a:solidFill>
              </a:ln>
            </p:spPr>
            <p:style>
              <a:lnRef idx="1">
                <a:schemeClr val="accent1"/>
              </a:lnRef>
              <a:fillRef idx="0">
                <a:schemeClr val="accent1"/>
              </a:fillRef>
              <a:effectRef idx="0">
                <a:schemeClr val="accent1"/>
              </a:effectRef>
              <a:fontRef idx="minor">
                <a:schemeClr val="tx1"/>
              </a:fontRef>
            </p:style>
          </p:cxnSp>
          <p:sp>
            <p:nvSpPr>
              <p:cNvPr id="25" name="文本框 24"/>
              <p:cNvSpPr txBox="1"/>
              <p:nvPr>
                <p:custDataLst>
                  <p:tags r:id="rId45"/>
                </p:custDataLst>
              </p:nvPr>
            </p:nvSpPr>
            <p:spPr>
              <a:xfrm>
                <a:off x="7671" y="5233"/>
                <a:ext cx="4740" cy="434"/>
              </a:xfrm>
              <a:prstGeom prst="rect">
                <a:avLst/>
              </a:prstGeom>
              <a:noFill/>
            </p:spPr>
            <p:txBody>
              <a:bodyPr wrap="square" rtlCol="0">
                <a:spAutoFit/>
              </a:bodyPr>
              <a:lstStyle/>
              <a:p>
                <a:pPr algn="ctr"/>
                <a:r>
                  <a:rPr lang="en-US" altLang="zh-CN" sz="1200" dirty="0">
                    <a:solidFill>
                      <a:srgbClr val="9F8C61"/>
                    </a:solidFill>
                    <a:cs typeface="+mn-ea"/>
                    <a:sym typeface="+mn-lt"/>
                  </a:rPr>
                  <a:t>☑ </a:t>
                </a:r>
                <a:r>
                  <a:rPr lang="zh-CN" altLang="en-US" sz="1200" dirty="0">
                    <a:solidFill>
                      <a:srgbClr val="9F8C61"/>
                    </a:solidFill>
                    <a:cs typeface="+mn-ea"/>
                    <a:sym typeface="+mn-lt"/>
                  </a:rPr>
                  <a:t>保存分类配置</a:t>
                </a:r>
              </a:p>
            </p:txBody>
          </p:sp>
        </p:grpSp>
        <p:cxnSp>
          <p:nvCxnSpPr>
            <p:cNvPr id="27" name="直接连接符 26"/>
            <p:cNvCxnSpPr/>
            <p:nvPr>
              <p:custDataLst>
                <p:tags r:id="rId41"/>
              </p:custDataLst>
            </p:nvPr>
          </p:nvCxnSpPr>
          <p:spPr>
            <a:xfrm>
              <a:off x="7841" y="9130"/>
              <a:ext cx="3685" cy="0"/>
            </a:xfrm>
            <a:prstGeom prst="line">
              <a:avLst/>
            </a:prstGeom>
            <a:ln>
              <a:solidFill>
                <a:srgbClr val="BDB093">
                  <a:alpha val="55000"/>
                </a:srgbClr>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custDataLst>
                <p:tags r:id="rId42"/>
              </p:custDataLst>
            </p:nvPr>
          </p:nvCxnSpPr>
          <p:spPr>
            <a:xfrm>
              <a:off x="7841" y="9826"/>
              <a:ext cx="3685" cy="0"/>
            </a:xfrm>
            <a:prstGeom prst="line">
              <a:avLst/>
            </a:prstGeom>
            <a:ln>
              <a:solidFill>
                <a:srgbClr val="BDB093">
                  <a:alpha val="55000"/>
                </a:srgbClr>
              </a:solidFill>
            </a:ln>
          </p:spPr>
          <p:style>
            <a:lnRef idx="1">
              <a:schemeClr val="accent1"/>
            </a:lnRef>
            <a:fillRef idx="0">
              <a:schemeClr val="accent1"/>
            </a:fillRef>
            <a:effectRef idx="0">
              <a:schemeClr val="accent1"/>
            </a:effectRef>
            <a:fontRef idx="minor">
              <a:schemeClr val="tx1"/>
            </a:fontRef>
          </p:style>
        </p:cxnSp>
        <p:sp>
          <p:nvSpPr>
            <p:cNvPr id="32" name="椭圆 31"/>
            <p:cNvSpPr/>
            <p:nvPr/>
          </p:nvSpPr>
          <p:spPr>
            <a:xfrm>
              <a:off x="9142" y="3180"/>
              <a:ext cx="1084" cy="1084"/>
            </a:xfrm>
            <a:prstGeom prst="ellipse">
              <a:avLst/>
            </a:prstGeom>
            <a:noFill/>
            <a:ln w="38100">
              <a:solidFill>
                <a:srgbClr val="BDB0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8" name="副标题 33"/>
            <p:cNvSpPr>
              <a:spLocks noGrp="1"/>
            </p:cNvSpPr>
            <p:nvPr>
              <p:custDataLst>
                <p:tags r:id="rId43"/>
              </p:custDataLst>
            </p:nvPr>
          </p:nvSpPr>
          <p:spPr>
            <a:xfrm>
              <a:off x="8854" y="3349"/>
              <a:ext cx="1660" cy="708"/>
            </a:xfrm>
            <a:prstGeom prst="rect">
              <a:avLst/>
            </a:prstGeom>
          </p:spPr>
          <p:txBody>
            <a:bodyPr vert="horz" lIns="90000" tIns="46800" rIns="90000" bIns="46800" rtlCol="0">
              <a:noAutofit/>
            </a:bodyPr>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mn-lt"/>
                  <a:ea typeface="+mn-ea"/>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mn-lt"/>
                  <a:ea typeface="+mn-ea"/>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mn-lt"/>
                  <a:ea typeface="+mn-ea"/>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mn-lt"/>
                  <a:ea typeface="+mn-ea"/>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indent="0" algn="ctr">
                <a:lnSpc>
                  <a:spcPct val="100000"/>
                </a:lnSpc>
                <a:buNone/>
              </a:pPr>
              <a:r>
                <a:rPr lang="en-US" altLang="zh-CN" sz="2600" spc="0">
                  <a:solidFill>
                    <a:srgbClr val="BDB093"/>
                  </a:solidFill>
                  <a:uFillTx/>
                  <a:cs typeface="+mn-ea"/>
                  <a:sym typeface="+mn-lt"/>
                </a:rPr>
                <a:t>01</a:t>
              </a:r>
            </a:p>
          </p:txBody>
        </p:sp>
      </p:grpSp>
      <p:sp>
        <p:nvSpPr>
          <p:cNvPr id="35" name="矩形 34"/>
          <p:cNvSpPr/>
          <p:nvPr>
            <p:custDataLst>
              <p:tags r:id="rId5"/>
            </p:custDataLst>
          </p:nvPr>
        </p:nvSpPr>
        <p:spPr>
          <a:xfrm>
            <a:off x="606425" y="2169795"/>
            <a:ext cx="3487420" cy="457200"/>
          </a:xfrm>
          <a:prstGeom prst="rect">
            <a:avLst/>
          </a:prstGeom>
          <a:solidFill>
            <a:srgbClr val="9F8C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63" name="组合 62"/>
          <p:cNvGrpSpPr/>
          <p:nvPr/>
        </p:nvGrpSpPr>
        <p:grpSpPr>
          <a:xfrm>
            <a:off x="606425" y="2101215"/>
            <a:ext cx="3408680" cy="4458335"/>
            <a:chOff x="7000" y="2737"/>
            <a:chExt cx="5368" cy="7021"/>
          </a:xfrm>
        </p:grpSpPr>
        <p:sp>
          <p:nvSpPr>
            <p:cNvPr id="64" name="矩形 63"/>
            <p:cNvSpPr/>
            <p:nvPr>
              <p:custDataLst>
                <p:tags r:id="rId22"/>
              </p:custDataLst>
            </p:nvPr>
          </p:nvSpPr>
          <p:spPr>
            <a:xfrm>
              <a:off x="7000" y="2737"/>
              <a:ext cx="5368" cy="7021"/>
            </a:xfrm>
            <a:prstGeom prst="rect">
              <a:avLst/>
            </a:prstGeom>
            <a:solidFill>
              <a:schemeClr val="bg1">
                <a:alpha val="86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5" name="文本框 64"/>
            <p:cNvSpPr txBox="1"/>
            <p:nvPr>
              <p:custDataLst>
                <p:tags r:id="rId23"/>
              </p:custDataLst>
            </p:nvPr>
          </p:nvSpPr>
          <p:spPr>
            <a:xfrm>
              <a:off x="7741" y="4596"/>
              <a:ext cx="3886" cy="531"/>
            </a:xfrm>
            <a:prstGeom prst="rect">
              <a:avLst/>
            </a:prstGeom>
            <a:noFill/>
          </p:spPr>
          <p:txBody>
            <a:bodyPr wrap="square" rtlCol="0">
              <a:spAutoFit/>
            </a:bodyPr>
            <a:lstStyle/>
            <a:p>
              <a:pPr algn="ctr"/>
              <a:r>
                <a:rPr lang="zh-CN" altLang="en-US" sz="1600" spc="100" dirty="0">
                  <a:solidFill>
                    <a:srgbClr val="9F8C61"/>
                  </a:solidFill>
                  <a:uFillTx/>
                  <a:cs typeface="+mn-ea"/>
                  <a:sym typeface="+mn-lt"/>
                </a:rPr>
                <a:t>用户配置管理</a:t>
              </a:r>
            </a:p>
          </p:txBody>
        </p:sp>
        <p:sp>
          <p:nvSpPr>
            <p:cNvPr id="66" name="文本框 65"/>
            <p:cNvSpPr txBox="1"/>
            <p:nvPr>
              <p:custDataLst>
                <p:tags r:id="rId24"/>
              </p:custDataLst>
            </p:nvPr>
          </p:nvSpPr>
          <p:spPr>
            <a:xfrm>
              <a:off x="7486" y="4993"/>
              <a:ext cx="4397" cy="530"/>
            </a:xfrm>
            <a:prstGeom prst="rect">
              <a:avLst/>
            </a:prstGeom>
            <a:noFill/>
          </p:spPr>
          <p:txBody>
            <a:bodyPr wrap="square" rtlCol="0">
              <a:spAutoFit/>
            </a:bodyPr>
            <a:lstStyle/>
            <a:p>
              <a:pPr algn="ctr" fontAlgn="auto">
                <a:lnSpc>
                  <a:spcPct val="150000"/>
                </a:lnSpc>
              </a:pPr>
              <a:endParaRPr lang="zh-CN" altLang="en-US" sz="1200" dirty="0">
                <a:solidFill>
                  <a:schemeClr val="tx1">
                    <a:lumMod val="65000"/>
                    <a:lumOff val="35000"/>
                  </a:schemeClr>
                </a:solidFill>
                <a:cs typeface="+mn-ea"/>
                <a:sym typeface="+mn-lt"/>
              </a:endParaRPr>
            </a:p>
          </p:txBody>
        </p:sp>
        <p:cxnSp>
          <p:nvCxnSpPr>
            <p:cNvPr id="67" name="直接连接符 66"/>
            <p:cNvCxnSpPr/>
            <p:nvPr>
              <p:custDataLst>
                <p:tags r:id="rId25"/>
              </p:custDataLst>
            </p:nvPr>
          </p:nvCxnSpPr>
          <p:spPr>
            <a:xfrm>
              <a:off x="7842" y="5650"/>
              <a:ext cx="3685" cy="0"/>
            </a:xfrm>
            <a:prstGeom prst="line">
              <a:avLst/>
            </a:prstGeom>
            <a:ln>
              <a:solidFill>
                <a:srgbClr val="BDB093">
                  <a:alpha val="55000"/>
                </a:srgbClr>
              </a:solidFill>
            </a:ln>
          </p:spPr>
          <p:style>
            <a:lnRef idx="1">
              <a:schemeClr val="accent1"/>
            </a:lnRef>
            <a:fillRef idx="0">
              <a:schemeClr val="accent1"/>
            </a:fillRef>
            <a:effectRef idx="0">
              <a:schemeClr val="accent1"/>
            </a:effectRef>
            <a:fontRef idx="minor">
              <a:schemeClr val="tx1"/>
            </a:fontRef>
          </p:style>
        </p:cxnSp>
        <p:grpSp>
          <p:nvGrpSpPr>
            <p:cNvPr id="68" name="组合 67"/>
            <p:cNvGrpSpPr/>
            <p:nvPr/>
          </p:nvGrpSpPr>
          <p:grpSpPr>
            <a:xfrm>
              <a:off x="7314" y="5785"/>
              <a:ext cx="4740" cy="561"/>
              <a:chOff x="7671" y="5233"/>
              <a:chExt cx="4740" cy="561"/>
            </a:xfrm>
          </p:grpSpPr>
          <p:cxnSp>
            <p:nvCxnSpPr>
              <p:cNvPr id="69" name="直接连接符 68"/>
              <p:cNvCxnSpPr/>
              <p:nvPr>
                <p:custDataLst>
                  <p:tags r:id="rId36"/>
                </p:custDataLst>
              </p:nvPr>
            </p:nvCxnSpPr>
            <p:spPr>
              <a:xfrm>
                <a:off x="8198" y="5794"/>
                <a:ext cx="3685" cy="0"/>
              </a:xfrm>
              <a:prstGeom prst="line">
                <a:avLst/>
              </a:prstGeom>
              <a:ln>
                <a:solidFill>
                  <a:srgbClr val="BDB093">
                    <a:alpha val="55000"/>
                  </a:srgbClr>
                </a:solidFill>
              </a:ln>
            </p:spPr>
            <p:style>
              <a:lnRef idx="1">
                <a:schemeClr val="accent1"/>
              </a:lnRef>
              <a:fillRef idx="0">
                <a:schemeClr val="accent1"/>
              </a:fillRef>
              <a:effectRef idx="0">
                <a:schemeClr val="accent1"/>
              </a:effectRef>
              <a:fontRef idx="minor">
                <a:schemeClr val="tx1"/>
              </a:fontRef>
            </p:style>
          </p:cxnSp>
          <p:sp>
            <p:nvSpPr>
              <p:cNvPr id="70" name="文本框 69"/>
              <p:cNvSpPr txBox="1"/>
              <p:nvPr>
                <p:custDataLst>
                  <p:tags r:id="rId37"/>
                </p:custDataLst>
              </p:nvPr>
            </p:nvSpPr>
            <p:spPr>
              <a:xfrm>
                <a:off x="7671" y="5233"/>
                <a:ext cx="4740" cy="434"/>
              </a:xfrm>
              <a:prstGeom prst="rect">
                <a:avLst/>
              </a:prstGeom>
              <a:noFill/>
            </p:spPr>
            <p:txBody>
              <a:bodyPr wrap="square" rtlCol="0">
                <a:spAutoFit/>
              </a:bodyPr>
              <a:lstStyle/>
              <a:p>
                <a:pPr algn="ctr"/>
                <a:r>
                  <a:rPr lang="en-US" altLang="zh-CN" sz="1200" dirty="0">
                    <a:solidFill>
                      <a:srgbClr val="9F8C61"/>
                    </a:solidFill>
                    <a:cs typeface="+mn-ea"/>
                    <a:sym typeface="+mn-lt"/>
                  </a:rPr>
                  <a:t>☑</a:t>
                </a:r>
                <a:r>
                  <a:rPr lang="zh-CN" altLang="en-US" sz="1200" dirty="0">
                    <a:solidFill>
                      <a:srgbClr val="9F8C61"/>
                    </a:solidFill>
                    <a:cs typeface="+mn-ea"/>
                    <a:sym typeface="+mn-lt"/>
                  </a:rPr>
                  <a:t>保存配置</a:t>
                </a:r>
              </a:p>
            </p:txBody>
          </p:sp>
        </p:grpSp>
        <p:grpSp>
          <p:nvGrpSpPr>
            <p:cNvPr id="71" name="组合 70"/>
            <p:cNvGrpSpPr/>
            <p:nvPr/>
          </p:nvGrpSpPr>
          <p:grpSpPr>
            <a:xfrm>
              <a:off x="7314" y="6481"/>
              <a:ext cx="4740" cy="561"/>
              <a:chOff x="7671" y="5233"/>
              <a:chExt cx="4740" cy="561"/>
            </a:xfrm>
          </p:grpSpPr>
          <p:cxnSp>
            <p:nvCxnSpPr>
              <p:cNvPr id="72" name="直接连接符 71"/>
              <p:cNvCxnSpPr/>
              <p:nvPr>
                <p:custDataLst>
                  <p:tags r:id="rId34"/>
                </p:custDataLst>
              </p:nvPr>
            </p:nvCxnSpPr>
            <p:spPr>
              <a:xfrm>
                <a:off x="8198" y="5794"/>
                <a:ext cx="3685" cy="0"/>
              </a:xfrm>
              <a:prstGeom prst="line">
                <a:avLst/>
              </a:prstGeom>
              <a:ln>
                <a:solidFill>
                  <a:srgbClr val="BDB093">
                    <a:alpha val="55000"/>
                  </a:srgbClr>
                </a:solidFill>
              </a:ln>
            </p:spPr>
            <p:style>
              <a:lnRef idx="1">
                <a:schemeClr val="accent1"/>
              </a:lnRef>
              <a:fillRef idx="0">
                <a:schemeClr val="accent1"/>
              </a:fillRef>
              <a:effectRef idx="0">
                <a:schemeClr val="accent1"/>
              </a:effectRef>
              <a:fontRef idx="minor">
                <a:schemeClr val="tx1"/>
              </a:fontRef>
            </p:style>
          </p:cxnSp>
          <p:sp>
            <p:nvSpPr>
              <p:cNvPr id="73" name="文本框 72"/>
              <p:cNvSpPr txBox="1"/>
              <p:nvPr>
                <p:custDataLst>
                  <p:tags r:id="rId35"/>
                </p:custDataLst>
              </p:nvPr>
            </p:nvSpPr>
            <p:spPr>
              <a:xfrm>
                <a:off x="7671" y="5233"/>
                <a:ext cx="4740" cy="434"/>
              </a:xfrm>
              <a:prstGeom prst="rect">
                <a:avLst/>
              </a:prstGeom>
              <a:noFill/>
            </p:spPr>
            <p:txBody>
              <a:bodyPr wrap="square" rtlCol="0">
                <a:spAutoFit/>
              </a:bodyPr>
              <a:lstStyle/>
              <a:p>
                <a:pPr algn="ctr"/>
                <a:r>
                  <a:rPr lang="en-US" altLang="zh-CN" sz="1200" dirty="0">
                    <a:solidFill>
                      <a:srgbClr val="9F8C61"/>
                    </a:solidFill>
                    <a:cs typeface="+mn-ea"/>
                    <a:sym typeface="+mn-lt"/>
                  </a:rPr>
                  <a:t>☑ </a:t>
                </a:r>
                <a:r>
                  <a:rPr lang="zh-CN" altLang="en-US" sz="1200" dirty="0">
                    <a:solidFill>
                      <a:srgbClr val="9F8C61"/>
                    </a:solidFill>
                    <a:cs typeface="+mn-ea"/>
                    <a:sym typeface="+mn-lt"/>
                  </a:rPr>
                  <a:t>导出配置</a:t>
                </a:r>
              </a:p>
            </p:txBody>
          </p:sp>
        </p:grpSp>
        <p:grpSp>
          <p:nvGrpSpPr>
            <p:cNvPr id="74" name="组合 73"/>
            <p:cNvGrpSpPr/>
            <p:nvPr/>
          </p:nvGrpSpPr>
          <p:grpSpPr>
            <a:xfrm>
              <a:off x="7314" y="7177"/>
              <a:ext cx="4740" cy="561"/>
              <a:chOff x="7671" y="5233"/>
              <a:chExt cx="4740" cy="561"/>
            </a:xfrm>
          </p:grpSpPr>
          <p:cxnSp>
            <p:nvCxnSpPr>
              <p:cNvPr id="75" name="直接连接符 74"/>
              <p:cNvCxnSpPr/>
              <p:nvPr>
                <p:custDataLst>
                  <p:tags r:id="rId32"/>
                </p:custDataLst>
              </p:nvPr>
            </p:nvCxnSpPr>
            <p:spPr>
              <a:xfrm>
                <a:off x="8198" y="5794"/>
                <a:ext cx="3685" cy="0"/>
              </a:xfrm>
              <a:prstGeom prst="line">
                <a:avLst/>
              </a:prstGeom>
              <a:ln>
                <a:solidFill>
                  <a:srgbClr val="BDB093">
                    <a:alpha val="55000"/>
                  </a:srgbClr>
                </a:solidFill>
              </a:ln>
            </p:spPr>
            <p:style>
              <a:lnRef idx="1">
                <a:schemeClr val="accent1"/>
              </a:lnRef>
              <a:fillRef idx="0">
                <a:schemeClr val="accent1"/>
              </a:fillRef>
              <a:effectRef idx="0">
                <a:schemeClr val="accent1"/>
              </a:effectRef>
              <a:fontRef idx="minor">
                <a:schemeClr val="tx1"/>
              </a:fontRef>
            </p:style>
          </p:cxnSp>
          <p:sp>
            <p:nvSpPr>
              <p:cNvPr id="76" name="文本框 75"/>
              <p:cNvSpPr txBox="1"/>
              <p:nvPr>
                <p:custDataLst>
                  <p:tags r:id="rId33"/>
                </p:custDataLst>
              </p:nvPr>
            </p:nvSpPr>
            <p:spPr>
              <a:xfrm>
                <a:off x="7671" y="5233"/>
                <a:ext cx="4740" cy="434"/>
              </a:xfrm>
              <a:prstGeom prst="rect">
                <a:avLst/>
              </a:prstGeom>
              <a:noFill/>
            </p:spPr>
            <p:txBody>
              <a:bodyPr wrap="square" rtlCol="0">
                <a:spAutoFit/>
              </a:bodyPr>
              <a:lstStyle/>
              <a:p>
                <a:pPr algn="ctr"/>
                <a:r>
                  <a:rPr lang="en-US" altLang="zh-CN" sz="1200" dirty="0">
                    <a:solidFill>
                      <a:srgbClr val="9F8C61"/>
                    </a:solidFill>
                    <a:cs typeface="+mn-ea"/>
                    <a:sym typeface="+mn-lt"/>
                  </a:rPr>
                  <a:t>☑ </a:t>
                </a:r>
                <a:r>
                  <a:rPr lang="zh-CN" altLang="en-US" sz="1200" dirty="0">
                    <a:solidFill>
                      <a:srgbClr val="9F8C61"/>
                    </a:solidFill>
                    <a:cs typeface="+mn-ea"/>
                    <a:sym typeface="+mn-lt"/>
                  </a:rPr>
                  <a:t>账户集成</a:t>
                </a:r>
              </a:p>
            </p:txBody>
          </p:sp>
        </p:grpSp>
        <p:grpSp>
          <p:nvGrpSpPr>
            <p:cNvPr id="77" name="组合 76"/>
            <p:cNvGrpSpPr/>
            <p:nvPr/>
          </p:nvGrpSpPr>
          <p:grpSpPr>
            <a:xfrm>
              <a:off x="7314" y="7873"/>
              <a:ext cx="4740" cy="561"/>
              <a:chOff x="7671" y="5233"/>
              <a:chExt cx="4740" cy="561"/>
            </a:xfrm>
          </p:grpSpPr>
          <p:cxnSp>
            <p:nvCxnSpPr>
              <p:cNvPr id="78" name="直接连接符 77"/>
              <p:cNvCxnSpPr/>
              <p:nvPr>
                <p:custDataLst>
                  <p:tags r:id="rId30"/>
                </p:custDataLst>
              </p:nvPr>
            </p:nvCxnSpPr>
            <p:spPr>
              <a:xfrm>
                <a:off x="8198" y="5794"/>
                <a:ext cx="3685" cy="0"/>
              </a:xfrm>
              <a:prstGeom prst="line">
                <a:avLst/>
              </a:prstGeom>
              <a:ln>
                <a:solidFill>
                  <a:srgbClr val="BDB093">
                    <a:alpha val="55000"/>
                  </a:srgbClr>
                </a:solidFill>
              </a:ln>
            </p:spPr>
            <p:style>
              <a:lnRef idx="1">
                <a:schemeClr val="accent1"/>
              </a:lnRef>
              <a:fillRef idx="0">
                <a:schemeClr val="accent1"/>
              </a:fillRef>
              <a:effectRef idx="0">
                <a:schemeClr val="accent1"/>
              </a:effectRef>
              <a:fontRef idx="minor">
                <a:schemeClr val="tx1"/>
              </a:fontRef>
            </p:style>
          </p:cxnSp>
          <p:sp>
            <p:nvSpPr>
              <p:cNvPr id="79" name="文本框 78"/>
              <p:cNvSpPr txBox="1"/>
              <p:nvPr>
                <p:custDataLst>
                  <p:tags r:id="rId31"/>
                </p:custDataLst>
              </p:nvPr>
            </p:nvSpPr>
            <p:spPr>
              <a:xfrm>
                <a:off x="7671" y="5233"/>
                <a:ext cx="4740" cy="434"/>
              </a:xfrm>
              <a:prstGeom prst="rect">
                <a:avLst/>
              </a:prstGeom>
              <a:noFill/>
            </p:spPr>
            <p:txBody>
              <a:bodyPr wrap="square" rtlCol="0">
                <a:spAutoFit/>
              </a:bodyPr>
              <a:lstStyle/>
              <a:p>
                <a:pPr algn="ctr"/>
                <a:r>
                  <a:rPr lang="en-US" altLang="zh-CN" sz="1200" dirty="0">
                    <a:solidFill>
                      <a:srgbClr val="9F8C61"/>
                    </a:solidFill>
                    <a:cs typeface="+mn-ea"/>
                    <a:sym typeface="+mn-lt"/>
                  </a:rPr>
                  <a:t>☑ </a:t>
                </a:r>
                <a:r>
                  <a:rPr lang="zh-CN" altLang="en-US" sz="1200" dirty="0">
                    <a:solidFill>
                      <a:srgbClr val="9F8C61"/>
                    </a:solidFill>
                    <a:cs typeface="+mn-ea"/>
                    <a:sym typeface="+mn-lt"/>
                  </a:rPr>
                  <a:t>云端同步</a:t>
                </a:r>
              </a:p>
            </p:txBody>
          </p:sp>
        </p:grpSp>
        <p:grpSp>
          <p:nvGrpSpPr>
            <p:cNvPr id="80" name="组合 79"/>
            <p:cNvGrpSpPr/>
            <p:nvPr/>
          </p:nvGrpSpPr>
          <p:grpSpPr>
            <a:xfrm>
              <a:off x="7314" y="8569"/>
              <a:ext cx="4740" cy="561"/>
              <a:chOff x="7671" y="5233"/>
              <a:chExt cx="4740" cy="561"/>
            </a:xfrm>
          </p:grpSpPr>
          <p:cxnSp>
            <p:nvCxnSpPr>
              <p:cNvPr id="81" name="直接连接符 80"/>
              <p:cNvCxnSpPr/>
              <p:nvPr>
                <p:custDataLst>
                  <p:tags r:id="rId28"/>
                </p:custDataLst>
              </p:nvPr>
            </p:nvCxnSpPr>
            <p:spPr>
              <a:xfrm>
                <a:off x="8198" y="5794"/>
                <a:ext cx="3685" cy="0"/>
              </a:xfrm>
              <a:prstGeom prst="line">
                <a:avLst/>
              </a:prstGeom>
              <a:ln>
                <a:solidFill>
                  <a:srgbClr val="BDB093">
                    <a:alpha val="55000"/>
                  </a:srgbClr>
                </a:solidFill>
              </a:ln>
            </p:spPr>
            <p:style>
              <a:lnRef idx="1">
                <a:schemeClr val="accent1"/>
              </a:lnRef>
              <a:fillRef idx="0">
                <a:schemeClr val="accent1"/>
              </a:fillRef>
              <a:effectRef idx="0">
                <a:schemeClr val="accent1"/>
              </a:effectRef>
              <a:fontRef idx="minor">
                <a:schemeClr val="tx1"/>
              </a:fontRef>
            </p:style>
          </p:cxnSp>
          <p:sp>
            <p:nvSpPr>
              <p:cNvPr id="82" name="文本框 81"/>
              <p:cNvSpPr txBox="1"/>
              <p:nvPr>
                <p:custDataLst>
                  <p:tags r:id="rId29"/>
                </p:custDataLst>
              </p:nvPr>
            </p:nvSpPr>
            <p:spPr>
              <a:xfrm>
                <a:off x="7671" y="5233"/>
                <a:ext cx="4740" cy="434"/>
              </a:xfrm>
              <a:prstGeom prst="rect">
                <a:avLst/>
              </a:prstGeom>
              <a:noFill/>
            </p:spPr>
            <p:txBody>
              <a:bodyPr wrap="square" rtlCol="0">
                <a:spAutoFit/>
              </a:bodyPr>
              <a:lstStyle/>
              <a:p>
                <a:pPr algn="ctr"/>
                <a:endParaRPr lang="zh-CN" altLang="en-US" sz="1200" dirty="0">
                  <a:solidFill>
                    <a:srgbClr val="9F8C61"/>
                  </a:solidFill>
                  <a:cs typeface="+mn-ea"/>
                  <a:sym typeface="+mn-lt"/>
                </a:endParaRPr>
              </a:p>
            </p:txBody>
          </p:sp>
        </p:grpSp>
        <p:sp>
          <p:nvSpPr>
            <p:cNvPr id="86" name="椭圆 85"/>
            <p:cNvSpPr/>
            <p:nvPr>
              <p:custDataLst>
                <p:tags r:id="rId26"/>
              </p:custDataLst>
            </p:nvPr>
          </p:nvSpPr>
          <p:spPr>
            <a:xfrm>
              <a:off x="9142" y="3180"/>
              <a:ext cx="1084" cy="1084"/>
            </a:xfrm>
            <a:prstGeom prst="ellipse">
              <a:avLst/>
            </a:prstGeom>
            <a:noFill/>
            <a:ln w="38100">
              <a:solidFill>
                <a:srgbClr val="BDB0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7" name="副标题 33"/>
            <p:cNvSpPr>
              <a:spLocks noGrp="1"/>
            </p:cNvSpPr>
            <p:nvPr>
              <p:custDataLst>
                <p:tags r:id="rId27"/>
              </p:custDataLst>
            </p:nvPr>
          </p:nvSpPr>
          <p:spPr>
            <a:xfrm>
              <a:off x="8854" y="3349"/>
              <a:ext cx="1660" cy="708"/>
            </a:xfrm>
            <a:prstGeom prst="rect">
              <a:avLst/>
            </a:prstGeom>
          </p:spPr>
          <p:txBody>
            <a:bodyPr vert="horz" lIns="90000" tIns="46800" rIns="90000" bIns="46800" rtlCol="0">
              <a:noAutofit/>
            </a:bodyPr>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mn-lt"/>
                  <a:ea typeface="+mn-ea"/>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mn-lt"/>
                  <a:ea typeface="+mn-ea"/>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mn-lt"/>
                  <a:ea typeface="+mn-ea"/>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mn-lt"/>
                  <a:ea typeface="+mn-ea"/>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indent="0" algn="ctr">
                <a:lnSpc>
                  <a:spcPct val="100000"/>
                </a:lnSpc>
                <a:buNone/>
              </a:pPr>
              <a:r>
                <a:rPr lang="en-US" altLang="zh-CN" sz="2600" spc="0">
                  <a:solidFill>
                    <a:srgbClr val="BDB093"/>
                  </a:solidFill>
                  <a:uFillTx/>
                  <a:cs typeface="+mn-ea"/>
                  <a:sym typeface="+mn-lt"/>
                </a:rPr>
                <a:t>02</a:t>
              </a:r>
            </a:p>
          </p:txBody>
        </p:sp>
      </p:grpSp>
      <p:grpSp>
        <p:nvGrpSpPr>
          <p:cNvPr id="89" name="组合 88"/>
          <p:cNvGrpSpPr/>
          <p:nvPr/>
        </p:nvGrpSpPr>
        <p:grpSpPr>
          <a:xfrm>
            <a:off x="8174990" y="2101215"/>
            <a:ext cx="3408680" cy="4458335"/>
            <a:chOff x="7000" y="2737"/>
            <a:chExt cx="5368" cy="7021"/>
          </a:xfrm>
        </p:grpSpPr>
        <p:sp>
          <p:nvSpPr>
            <p:cNvPr id="90" name="矩形 89"/>
            <p:cNvSpPr/>
            <p:nvPr>
              <p:custDataLst>
                <p:tags r:id="rId6"/>
              </p:custDataLst>
            </p:nvPr>
          </p:nvSpPr>
          <p:spPr>
            <a:xfrm>
              <a:off x="7000" y="2737"/>
              <a:ext cx="5368" cy="7021"/>
            </a:xfrm>
            <a:prstGeom prst="rect">
              <a:avLst/>
            </a:prstGeom>
            <a:solidFill>
              <a:schemeClr val="bg1">
                <a:alpha val="86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1" name="文本框 90"/>
            <p:cNvSpPr txBox="1"/>
            <p:nvPr>
              <p:custDataLst>
                <p:tags r:id="rId7"/>
              </p:custDataLst>
            </p:nvPr>
          </p:nvSpPr>
          <p:spPr>
            <a:xfrm>
              <a:off x="8156" y="4520"/>
              <a:ext cx="3886" cy="531"/>
            </a:xfrm>
            <a:prstGeom prst="rect">
              <a:avLst/>
            </a:prstGeom>
            <a:noFill/>
          </p:spPr>
          <p:txBody>
            <a:bodyPr wrap="square" rtlCol="0">
              <a:spAutoFit/>
            </a:bodyPr>
            <a:lstStyle/>
            <a:p>
              <a:pPr algn="l"/>
              <a:r>
                <a:rPr lang="zh-CN" altLang="en-US" sz="1600" dirty="0">
                  <a:solidFill>
                    <a:srgbClr val="9F8C61"/>
                  </a:solidFill>
                  <a:cs typeface="+mn-ea"/>
                  <a:sym typeface="+mn-lt"/>
                </a:rPr>
                <a:t>系统自检及状态更新</a:t>
              </a:r>
            </a:p>
          </p:txBody>
        </p:sp>
        <p:sp>
          <p:nvSpPr>
            <p:cNvPr id="93" name="文本框 92"/>
            <p:cNvSpPr txBox="1"/>
            <p:nvPr>
              <p:custDataLst>
                <p:tags r:id="rId8"/>
              </p:custDataLst>
            </p:nvPr>
          </p:nvSpPr>
          <p:spPr>
            <a:xfrm>
              <a:off x="7486" y="4993"/>
              <a:ext cx="4397" cy="530"/>
            </a:xfrm>
            <a:prstGeom prst="rect">
              <a:avLst/>
            </a:prstGeom>
            <a:noFill/>
          </p:spPr>
          <p:txBody>
            <a:bodyPr wrap="square" rtlCol="0">
              <a:spAutoFit/>
            </a:bodyPr>
            <a:lstStyle/>
            <a:p>
              <a:pPr algn="ctr" fontAlgn="auto">
                <a:lnSpc>
                  <a:spcPct val="150000"/>
                </a:lnSpc>
              </a:pPr>
              <a:endParaRPr lang="zh-CN" altLang="en-US" sz="1200" dirty="0">
                <a:solidFill>
                  <a:schemeClr val="tx1">
                    <a:lumMod val="65000"/>
                    <a:lumOff val="35000"/>
                  </a:schemeClr>
                </a:solidFill>
                <a:cs typeface="+mn-ea"/>
                <a:sym typeface="+mn-lt"/>
              </a:endParaRPr>
            </a:p>
          </p:txBody>
        </p:sp>
        <p:cxnSp>
          <p:nvCxnSpPr>
            <p:cNvPr id="94" name="直接连接符 93"/>
            <p:cNvCxnSpPr/>
            <p:nvPr>
              <p:custDataLst>
                <p:tags r:id="rId9"/>
              </p:custDataLst>
            </p:nvPr>
          </p:nvCxnSpPr>
          <p:spPr>
            <a:xfrm>
              <a:off x="7842" y="5650"/>
              <a:ext cx="3685" cy="0"/>
            </a:xfrm>
            <a:prstGeom prst="line">
              <a:avLst/>
            </a:prstGeom>
            <a:ln>
              <a:solidFill>
                <a:srgbClr val="BDB093">
                  <a:alpha val="55000"/>
                </a:srgbClr>
              </a:solidFill>
            </a:ln>
          </p:spPr>
          <p:style>
            <a:lnRef idx="1">
              <a:schemeClr val="accent1"/>
            </a:lnRef>
            <a:fillRef idx="0">
              <a:schemeClr val="accent1"/>
            </a:fillRef>
            <a:effectRef idx="0">
              <a:schemeClr val="accent1"/>
            </a:effectRef>
            <a:fontRef idx="minor">
              <a:schemeClr val="tx1"/>
            </a:fontRef>
          </p:style>
        </p:cxnSp>
        <p:grpSp>
          <p:nvGrpSpPr>
            <p:cNvPr id="95" name="组合 94"/>
            <p:cNvGrpSpPr/>
            <p:nvPr/>
          </p:nvGrpSpPr>
          <p:grpSpPr>
            <a:xfrm>
              <a:off x="7314" y="5785"/>
              <a:ext cx="4740" cy="561"/>
              <a:chOff x="7671" y="5233"/>
              <a:chExt cx="4740" cy="561"/>
            </a:xfrm>
          </p:grpSpPr>
          <p:cxnSp>
            <p:nvCxnSpPr>
              <p:cNvPr id="96" name="直接连接符 95"/>
              <p:cNvCxnSpPr/>
              <p:nvPr>
                <p:custDataLst>
                  <p:tags r:id="rId20"/>
                </p:custDataLst>
              </p:nvPr>
            </p:nvCxnSpPr>
            <p:spPr>
              <a:xfrm>
                <a:off x="8198" y="5794"/>
                <a:ext cx="3685" cy="0"/>
              </a:xfrm>
              <a:prstGeom prst="line">
                <a:avLst/>
              </a:prstGeom>
              <a:ln>
                <a:solidFill>
                  <a:srgbClr val="BDB093">
                    <a:alpha val="55000"/>
                  </a:srgbClr>
                </a:solidFill>
              </a:ln>
            </p:spPr>
            <p:style>
              <a:lnRef idx="1">
                <a:schemeClr val="accent1"/>
              </a:lnRef>
              <a:fillRef idx="0">
                <a:schemeClr val="accent1"/>
              </a:fillRef>
              <a:effectRef idx="0">
                <a:schemeClr val="accent1"/>
              </a:effectRef>
              <a:fontRef idx="minor">
                <a:schemeClr val="tx1"/>
              </a:fontRef>
            </p:style>
          </p:cxnSp>
          <p:sp>
            <p:nvSpPr>
              <p:cNvPr id="97" name="文本框 96"/>
              <p:cNvSpPr txBox="1"/>
              <p:nvPr>
                <p:custDataLst>
                  <p:tags r:id="rId21"/>
                </p:custDataLst>
              </p:nvPr>
            </p:nvSpPr>
            <p:spPr>
              <a:xfrm>
                <a:off x="7671" y="5233"/>
                <a:ext cx="4740" cy="434"/>
              </a:xfrm>
              <a:prstGeom prst="rect">
                <a:avLst/>
              </a:prstGeom>
              <a:noFill/>
            </p:spPr>
            <p:txBody>
              <a:bodyPr wrap="square" rtlCol="0">
                <a:spAutoFit/>
              </a:bodyPr>
              <a:lstStyle/>
              <a:p>
                <a:pPr algn="ctr"/>
                <a:r>
                  <a:rPr lang="en-US" altLang="zh-CN" sz="1200" dirty="0">
                    <a:solidFill>
                      <a:srgbClr val="9F8C61"/>
                    </a:solidFill>
                    <a:cs typeface="+mn-ea"/>
                    <a:sym typeface="+mn-lt"/>
                  </a:rPr>
                  <a:t>☑ </a:t>
                </a:r>
                <a:r>
                  <a:rPr lang="zh-CN" altLang="en-US" sz="1200" dirty="0">
                    <a:solidFill>
                      <a:srgbClr val="9F8C61"/>
                    </a:solidFill>
                    <a:cs typeface="+mn-ea"/>
                    <a:sym typeface="+mn-lt"/>
                  </a:rPr>
                  <a:t>自动链接文件</a:t>
                </a:r>
              </a:p>
            </p:txBody>
          </p:sp>
        </p:grpSp>
        <p:grpSp>
          <p:nvGrpSpPr>
            <p:cNvPr id="98" name="组合 97"/>
            <p:cNvGrpSpPr/>
            <p:nvPr/>
          </p:nvGrpSpPr>
          <p:grpSpPr>
            <a:xfrm>
              <a:off x="7314" y="6481"/>
              <a:ext cx="4740" cy="561"/>
              <a:chOff x="7671" y="5233"/>
              <a:chExt cx="4740" cy="561"/>
            </a:xfrm>
          </p:grpSpPr>
          <p:cxnSp>
            <p:nvCxnSpPr>
              <p:cNvPr id="99" name="直接连接符 98"/>
              <p:cNvCxnSpPr/>
              <p:nvPr>
                <p:custDataLst>
                  <p:tags r:id="rId18"/>
                </p:custDataLst>
              </p:nvPr>
            </p:nvCxnSpPr>
            <p:spPr>
              <a:xfrm>
                <a:off x="8198" y="5794"/>
                <a:ext cx="3685" cy="0"/>
              </a:xfrm>
              <a:prstGeom prst="line">
                <a:avLst/>
              </a:prstGeom>
              <a:ln>
                <a:solidFill>
                  <a:srgbClr val="BDB093">
                    <a:alpha val="55000"/>
                  </a:srgbClr>
                </a:solidFill>
              </a:ln>
            </p:spPr>
            <p:style>
              <a:lnRef idx="1">
                <a:schemeClr val="accent1"/>
              </a:lnRef>
              <a:fillRef idx="0">
                <a:schemeClr val="accent1"/>
              </a:fillRef>
              <a:effectRef idx="0">
                <a:schemeClr val="accent1"/>
              </a:effectRef>
              <a:fontRef idx="minor">
                <a:schemeClr val="tx1"/>
              </a:fontRef>
            </p:style>
          </p:cxnSp>
          <p:sp>
            <p:nvSpPr>
              <p:cNvPr id="100" name="文本框 99"/>
              <p:cNvSpPr txBox="1"/>
              <p:nvPr>
                <p:custDataLst>
                  <p:tags r:id="rId19"/>
                </p:custDataLst>
              </p:nvPr>
            </p:nvSpPr>
            <p:spPr>
              <a:xfrm>
                <a:off x="7671" y="5233"/>
                <a:ext cx="4740" cy="434"/>
              </a:xfrm>
              <a:prstGeom prst="rect">
                <a:avLst/>
              </a:prstGeom>
              <a:noFill/>
            </p:spPr>
            <p:txBody>
              <a:bodyPr wrap="square" rtlCol="0">
                <a:spAutoFit/>
              </a:bodyPr>
              <a:lstStyle/>
              <a:p>
                <a:pPr algn="ctr"/>
                <a:r>
                  <a:rPr lang="en-US" altLang="zh-CN" sz="1200" dirty="0">
                    <a:solidFill>
                      <a:srgbClr val="9F8C61"/>
                    </a:solidFill>
                    <a:cs typeface="+mn-ea"/>
                    <a:sym typeface="+mn-lt"/>
                  </a:rPr>
                  <a:t>☑ </a:t>
                </a:r>
                <a:r>
                  <a:rPr lang="zh-CN" altLang="en-US" sz="1200" dirty="0">
                    <a:solidFill>
                      <a:srgbClr val="9F8C61"/>
                    </a:solidFill>
                    <a:cs typeface="+mn-ea"/>
                    <a:sym typeface="+mn-lt"/>
                  </a:rPr>
                  <a:t>自动纠正链接</a:t>
                </a:r>
              </a:p>
            </p:txBody>
          </p:sp>
        </p:grpSp>
        <p:grpSp>
          <p:nvGrpSpPr>
            <p:cNvPr id="101" name="组合 100"/>
            <p:cNvGrpSpPr/>
            <p:nvPr/>
          </p:nvGrpSpPr>
          <p:grpSpPr>
            <a:xfrm>
              <a:off x="7314" y="7177"/>
              <a:ext cx="4740" cy="561"/>
              <a:chOff x="7671" y="5233"/>
              <a:chExt cx="4740" cy="561"/>
            </a:xfrm>
          </p:grpSpPr>
          <p:cxnSp>
            <p:nvCxnSpPr>
              <p:cNvPr id="102" name="直接连接符 101"/>
              <p:cNvCxnSpPr/>
              <p:nvPr>
                <p:custDataLst>
                  <p:tags r:id="rId16"/>
                </p:custDataLst>
              </p:nvPr>
            </p:nvCxnSpPr>
            <p:spPr>
              <a:xfrm>
                <a:off x="8198" y="5794"/>
                <a:ext cx="3685" cy="0"/>
              </a:xfrm>
              <a:prstGeom prst="line">
                <a:avLst/>
              </a:prstGeom>
              <a:ln>
                <a:solidFill>
                  <a:srgbClr val="BDB093">
                    <a:alpha val="55000"/>
                  </a:srgbClr>
                </a:solidFill>
              </a:ln>
            </p:spPr>
            <p:style>
              <a:lnRef idx="1">
                <a:schemeClr val="accent1"/>
              </a:lnRef>
              <a:fillRef idx="0">
                <a:schemeClr val="accent1"/>
              </a:fillRef>
              <a:effectRef idx="0">
                <a:schemeClr val="accent1"/>
              </a:effectRef>
              <a:fontRef idx="minor">
                <a:schemeClr val="tx1"/>
              </a:fontRef>
            </p:style>
          </p:cxnSp>
          <p:sp>
            <p:nvSpPr>
              <p:cNvPr id="103" name="文本框 102"/>
              <p:cNvSpPr txBox="1"/>
              <p:nvPr>
                <p:custDataLst>
                  <p:tags r:id="rId17"/>
                </p:custDataLst>
              </p:nvPr>
            </p:nvSpPr>
            <p:spPr>
              <a:xfrm>
                <a:off x="7671" y="5233"/>
                <a:ext cx="4740" cy="434"/>
              </a:xfrm>
              <a:prstGeom prst="rect">
                <a:avLst/>
              </a:prstGeom>
              <a:noFill/>
            </p:spPr>
            <p:txBody>
              <a:bodyPr wrap="square" rtlCol="0">
                <a:spAutoFit/>
              </a:bodyPr>
              <a:lstStyle/>
              <a:p>
                <a:pPr algn="ctr"/>
                <a:endParaRPr lang="zh-CN" altLang="en-US" sz="1200" dirty="0">
                  <a:solidFill>
                    <a:srgbClr val="9F8C61"/>
                  </a:solidFill>
                  <a:cs typeface="+mn-ea"/>
                  <a:sym typeface="+mn-lt"/>
                </a:endParaRPr>
              </a:p>
            </p:txBody>
          </p:sp>
        </p:grpSp>
        <p:grpSp>
          <p:nvGrpSpPr>
            <p:cNvPr id="104" name="组合 103"/>
            <p:cNvGrpSpPr/>
            <p:nvPr/>
          </p:nvGrpSpPr>
          <p:grpSpPr>
            <a:xfrm>
              <a:off x="7314" y="7873"/>
              <a:ext cx="4740" cy="561"/>
              <a:chOff x="7671" y="5233"/>
              <a:chExt cx="4740" cy="561"/>
            </a:xfrm>
          </p:grpSpPr>
          <p:cxnSp>
            <p:nvCxnSpPr>
              <p:cNvPr id="105" name="直接连接符 104"/>
              <p:cNvCxnSpPr/>
              <p:nvPr>
                <p:custDataLst>
                  <p:tags r:id="rId14"/>
                </p:custDataLst>
              </p:nvPr>
            </p:nvCxnSpPr>
            <p:spPr>
              <a:xfrm>
                <a:off x="8198" y="5794"/>
                <a:ext cx="3685" cy="0"/>
              </a:xfrm>
              <a:prstGeom prst="line">
                <a:avLst/>
              </a:prstGeom>
              <a:ln>
                <a:solidFill>
                  <a:srgbClr val="BDB093">
                    <a:alpha val="55000"/>
                  </a:srgbClr>
                </a:solidFill>
              </a:ln>
            </p:spPr>
            <p:style>
              <a:lnRef idx="1">
                <a:schemeClr val="accent1"/>
              </a:lnRef>
              <a:fillRef idx="0">
                <a:schemeClr val="accent1"/>
              </a:fillRef>
              <a:effectRef idx="0">
                <a:schemeClr val="accent1"/>
              </a:effectRef>
              <a:fontRef idx="minor">
                <a:schemeClr val="tx1"/>
              </a:fontRef>
            </p:style>
          </p:cxnSp>
          <p:sp>
            <p:nvSpPr>
              <p:cNvPr id="106" name="文本框 105"/>
              <p:cNvSpPr txBox="1"/>
              <p:nvPr>
                <p:custDataLst>
                  <p:tags r:id="rId15"/>
                </p:custDataLst>
              </p:nvPr>
            </p:nvSpPr>
            <p:spPr>
              <a:xfrm>
                <a:off x="7671" y="5233"/>
                <a:ext cx="4740" cy="434"/>
              </a:xfrm>
              <a:prstGeom prst="rect">
                <a:avLst/>
              </a:prstGeom>
              <a:noFill/>
            </p:spPr>
            <p:txBody>
              <a:bodyPr wrap="square" rtlCol="0">
                <a:spAutoFit/>
              </a:bodyPr>
              <a:lstStyle/>
              <a:p>
                <a:pPr algn="ctr"/>
                <a:endParaRPr lang="zh-CN" altLang="en-US" sz="1200" dirty="0">
                  <a:solidFill>
                    <a:srgbClr val="9F8C61"/>
                  </a:solidFill>
                  <a:cs typeface="+mn-ea"/>
                  <a:sym typeface="+mn-lt"/>
                </a:endParaRPr>
              </a:p>
            </p:txBody>
          </p:sp>
        </p:grpSp>
        <p:grpSp>
          <p:nvGrpSpPr>
            <p:cNvPr id="107" name="组合 106"/>
            <p:cNvGrpSpPr/>
            <p:nvPr/>
          </p:nvGrpSpPr>
          <p:grpSpPr>
            <a:xfrm>
              <a:off x="7314" y="8569"/>
              <a:ext cx="4740" cy="561"/>
              <a:chOff x="7671" y="5233"/>
              <a:chExt cx="4740" cy="561"/>
            </a:xfrm>
          </p:grpSpPr>
          <p:cxnSp>
            <p:nvCxnSpPr>
              <p:cNvPr id="108" name="直接连接符 107"/>
              <p:cNvCxnSpPr/>
              <p:nvPr>
                <p:custDataLst>
                  <p:tags r:id="rId12"/>
                </p:custDataLst>
              </p:nvPr>
            </p:nvCxnSpPr>
            <p:spPr>
              <a:xfrm>
                <a:off x="8198" y="5794"/>
                <a:ext cx="3685" cy="0"/>
              </a:xfrm>
              <a:prstGeom prst="line">
                <a:avLst/>
              </a:prstGeom>
              <a:ln>
                <a:solidFill>
                  <a:srgbClr val="BDB093">
                    <a:alpha val="55000"/>
                  </a:srgbClr>
                </a:solidFill>
              </a:ln>
            </p:spPr>
            <p:style>
              <a:lnRef idx="1">
                <a:schemeClr val="accent1"/>
              </a:lnRef>
              <a:fillRef idx="0">
                <a:schemeClr val="accent1"/>
              </a:fillRef>
              <a:effectRef idx="0">
                <a:schemeClr val="accent1"/>
              </a:effectRef>
              <a:fontRef idx="minor">
                <a:schemeClr val="tx1"/>
              </a:fontRef>
            </p:style>
          </p:cxnSp>
          <p:sp>
            <p:nvSpPr>
              <p:cNvPr id="109" name="文本框 108"/>
              <p:cNvSpPr txBox="1"/>
              <p:nvPr>
                <p:custDataLst>
                  <p:tags r:id="rId13"/>
                </p:custDataLst>
              </p:nvPr>
            </p:nvSpPr>
            <p:spPr>
              <a:xfrm>
                <a:off x="7671" y="5233"/>
                <a:ext cx="4740" cy="434"/>
              </a:xfrm>
              <a:prstGeom prst="rect">
                <a:avLst/>
              </a:prstGeom>
              <a:noFill/>
            </p:spPr>
            <p:txBody>
              <a:bodyPr wrap="square" rtlCol="0">
                <a:spAutoFit/>
              </a:bodyPr>
              <a:lstStyle/>
              <a:p>
                <a:pPr algn="ctr"/>
                <a:endParaRPr lang="zh-CN" altLang="en-US" sz="1200" dirty="0">
                  <a:solidFill>
                    <a:srgbClr val="9F8C61"/>
                  </a:solidFill>
                  <a:cs typeface="+mn-ea"/>
                  <a:sym typeface="+mn-lt"/>
                </a:endParaRPr>
              </a:p>
            </p:txBody>
          </p:sp>
        </p:grpSp>
        <p:sp>
          <p:nvSpPr>
            <p:cNvPr id="110" name="椭圆 109"/>
            <p:cNvSpPr/>
            <p:nvPr>
              <p:custDataLst>
                <p:tags r:id="rId10"/>
              </p:custDataLst>
            </p:nvPr>
          </p:nvSpPr>
          <p:spPr>
            <a:xfrm>
              <a:off x="9142" y="3180"/>
              <a:ext cx="1084" cy="1084"/>
            </a:xfrm>
            <a:prstGeom prst="ellipse">
              <a:avLst/>
            </a:prstGeom>
            <a:noFill/>
            <a:ln w="38100">
              <a:solidFill>
                <a:srgbClr val="BDB0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1" name="副标题 33"/>
            <p:cNvSpPr>
              <a:spLocks noGrp="1"/>
            </p:cNvSpPr>
            <p:nvPr>
              <p:custDataLst>
                <p:tags r:id="rId11"/>
              </p:custDataLst>
            </p:nvPr>
          </p:nvSpPr>
          <p:spPr>
            <a:xfrm>
              <a:off x="8854" y="3349"/>
              <a:ext cx="1660" cy="708"/>
            </a:xfrm>
            <a:prstGeom prst="rect">
              <a:avLst/>
            </a:prstGeom>
          </p:spPr>
          <p:txBody>
            <a:bodyPr vert="horz" lIns="90000" tIns="46800" rIns="90000" bIns="46800" rtlCol="0">
              <a:noAutofit/>
            </a:bodyPr>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mn-lt"/>
                  <a:ea typeface="+mn-ea"/>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mn-lt"/>
                  <a:ea typeface="+mn-ea"/>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mn-lt"/>
                  <a:ea typeface="+mn-ea"/>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mn-lt"/>
                  <a:ea typeface="+mn-ea"/>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indent="0" algn="ctr">
                <a:lnSpc>
                  <a:spcPct val="100000"/>
                </a:lnSpc>
                <a:buNone/>
              </a:pPr>
              <a:r>
                <a:rPr lang="en-US" altLang="zh-CN" sz="2600" spc="0">
                  <a:solidFill>
                    <a:srgbClr val="BDB093"/>
                  </a:solidFill>
                  <a:uFillTx/>
                  <a:cs typeface="+mn-ea"/>
                  <a:sym typeface="+mn-lt"/>
                </a:rPr>
                <a:t>03</a:t>
              </a:r>
            </a:p>
          </p:txBody>
        </p:sp>
      </p:grpSp>
    </p:spTree>
    <p:custDataLst>
      <p:tags r:id="rId1"/>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 name="副标题 91"/>
          <p:cNvSpPr>
            <a:spLocks noGrp="1"/>
          </p:cNvSpPr>
          <p:nvPr>
            <p:ph type="subTitle" idx="1"/>
            <p:custDataLst>
              <p:tags r:id="rId2"/>
            </p:custDataLst>
          </p:nvPr>
        </p:nvSpPr>
        <p:spPr>
          <a:xfrm>
            <a:off x="635" y="429260"/>
            <a:ext cx="12190730" cy="602615"/>
          </a:xfrm>
        </p:spPr>
        <p:txBody>
          <a:bodyPr>
            <a:noAutofit/>
          </a:bodyPr>
          <a:lstStyle/>
          <a:p>
            <a:pPr marL="0" indent="0" algn="ctr">
              <a:lnSpc>
                <a:spcPct val="100000"/>
              </a:lnSpc>
              <a:buNone/>
            </a:pPr>
            <a:r>
              <a:rPr lang="zh-CN" altLang="en-US" sz="3000" b="1" spc="0" dirty="0">
                <a:solidFill>
                  <a:srgbClr val="9F8C61"/>
                </a:solidFill>
                <a:uFillTx/>
                <a:latin typeface="+mn-lt"/>
                <a:ea typeface="+mn-ea"/>
                <a:cs typeface="+mn-ea"/>
                <a:sym typeface="+mn-lt"/>
              </a:rPr>
              <a:t>项目介绍</a:t>
            </a:r>
          </a:p>
        </p:txBody>
      </p:sp>
      <p:sp>
        <p:nvSpPr>
          <p:cNvPr id="12" name="文本框 11"/>
          <p:cNvSpPr txBox="1"/>
          <p:nvPr>
            <p:custDataLst>
              <p:tags r:id="rId3"/>
            </p:custDataLst>
          </p:nvPr>
        </p:nvSpPr>
        <p:spPr>
          <a:xfrm>
            <a:off x="4093210" y="892810"/>
            <a:ext cx="4005580" cy="275590"/>
          </a:xfrm>
          <a:prstGeom prst="rect">
            <a:avLst/>
          </a:prstGeom>
          <a:noFill/>
        </p:spPr>
        <p:txBody>
          <a:bodyPr wrap="square" rtlCol="0">
            <a:spAutoFit/>
          </a:bodyPr>
          <a:lstStyle/>
          <a:p>
            <a:pPr algn="ctr"/>
            <a:r>
              <a:rPr sz="1200">
                <a:solidFill>
                  <a:schemeClr val="bg1">
                    <a:lumMod val="65000"/>
                  </a:schemeClr>
                </a:solidFill>
                <a:effectLst/>
                <a:cs typeface="+mn-ea"/>
                <a:sym typeface="+mn-lt"/>
              </a:rPr>
              <a:t>PROJECT INTRODUCTION</a:t>
            </a:r>
          </a:p>
        </p:txBody>
      </p:sp>
      <p:sp>
        <p:nvSpPr>
          <p:cNvPr id="6" name="矩形 5"/>
          <p:cNvSpPr/>
          <p:nvPr>
            <p:custDataLst>
              <p:tags r:id="rId4"/>
            </p:custDataLst>
          </p:nvPr>
        </p:nvSpPr>
        <p:spPr>
          <a:xfrm>
            <a:off x="606425" y="1495425"/>
            <a:ext cx="3487420" cy="457200"/>
          </a:xfrm>
          <a:prstGeom prst="rect">
            <a:avLst/>
          </a:prstGeom>
          <a:solidFill>
            <a:srgbClr val="9F8C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0" name="矩形 19"/>
          <p:cNvSpPr/>
          <p:nvPr>
            <p:custDataLst>
              <p:tags r:id="rId5"/>
            </p:custDataLst>
          </p:nvPr>
        </p:nvSpPr>
        <p:spPr>
          <a:xfrm>
            <a:off x="8106728" y="1495425"/>
            <a:ext cx="3487420" cy="457200"/>
          </a:xfrm>
          <a:prstGeom prst="rect">
            <a:avLst/>
          </a:prstGeom>
          <a:solidFill>
            <a:srgbClr val="9F8C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1" name="矩形 20"/>
          <p:cNvSpPr/>
          <p:nvPr>
            <p:custDataLst>
              <p:tags r:id="rId6"/>
            </p:custDataLst>
          </p:nvPr>
        </p:nvSpPr>
        <p:spPr>
          <a:xfrm>
            <a:off x="4396423" y="1495425"/>
            <a:ext cx="3487420" cy="457200"/>
          </a:xfrm>
          <a:prstGeom prst="rect">
            <a:avLst/>
          </a:prstGeom>
          <a:solidFill>
            <a:srgbClr val="BDB0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7" name="组合 6"/>
          <p:cNvGrpSpPr/>
          <p:nvPr/>
        </p:nvGrpSpPr>
        <p:grpSpPr>
          <a:xfrm>
            <a:off x="733425" y="1558925"/>
            <a:ext cx="3233420" cy="4615180"/>
            <a:chOff x="969" y="4244"/>
            <a:chExt cx="5092" cy="7268"/>
          </a:xfrm>
        </p:grpSpPr>
        <p:sp>
          <p:nvSpPr>
            <p:cNvPr id="8" name="文本框 7"/>
            <p:cNvSpPr txBox="1"/>
            <p:nvPr>
              <p:custDataLst>
                <p:tags r:id="rId11"/>
              </p:custDataLst>
            </p:nvPr>
          </p:nvSpPr>
          <p:spPr>
            <a:xfrm>
              <a:off x="969" y="4244"/>
              <a:ext cx="5091" cy="531"/>
            </a:xfrm>
            <a:prstGeom prst="rect">
              <a:avLst/>
            </a:prstGeom>
            <a:noFill/>
          </p:spPr>
          <p:txBody>
            <a:bodyPr wrap="square" rtlCol="0">
              <a:spAutoFit/>
            </a:bodyPr>
            <a:lstStyle/>
            <a:p>
              <a:pPr algn="ctr"/>
              <a:r>
                <a:rPr lang="zh-CN" altLang="en-US" sz="1600" spc="100" dirty="0">
                  <a:solidFill>
                    <a:schemeClr val="bg1"/>
                  </a:solidFill>
                  <a:uFillTx/>
                  <a:cs typeface="+mn-ea"/>
                  <a:sym typeface="+mn-lt"/>
                </a:rPr>
                <a:t>文件操作</a:t>
              </a:r>
            </a:p>
          </p:txBody>
        </p:sp>
        <p:sp>
          <p:nvSpPr>
            <p:cNvPr id="25" name="文本框 24"/>
            <p:cNvSpPr txBox="1"/>
            <p:nvPr>
              <p:custDataLst>
                <p:tags r:id="rId12"/>
              </p:custDataLst>
            </p:nvPr>
          </p:nvSpPr>
          <p:spPr>
            <a:xfrm>
              <a:off x="969" y="4875"/>
              <a:ext cx="5092" cy="6637"/>
            </a:xfrm>
            <a:prstGeom prst="rect">
              <a:avLst/>
            </a:prstGeom>
            <a:noFill/>
          </p:spPr>
          <p:txBody>
            <a:bodyPr wrap="square" rtlCol="0">
              <a:spAutoFit/>
            </a:bodyPr>
            <a:lstStyle/>
            <a:p>
              <a:pPr fontAlgn="auto">
                <a:lnSpc>
                  <a:spcPct val="150000"/>
                </a:lnSpc>
              </a:pPr>
              <a:r>
                <a:rPr lang="zh-CN" altLang="en-US" sz="1200" b="1" dirty="0">
                  <a:solidFill>
                    <a:schemeClr val="tx1">
                      <a:lumMod val="65000"/>
                      <a:lumOff val="35000"/>
                    </a:schemeClr>
                  </a:solidFill>
                  <a:cs typeface="+mn-ea"/>
                  <a:sym typeface="+mn-lt"/>
                </a:rPr>
                <a:t>删除</a:t>
              </a:r>
              <a:r>
                <a:rPr lang="en-US" altLang="zh-CN" sz="1200" dirty="0">
                  <a:solidFill>
                    <a:schemeClr val="tx1">
                      <a:lumMod val="65000"/>
                      <a:lumOff val="35000"/>
                    </a:schemeClr>
                  </a:solidFill>
                  <a:cs typeface="+mn-ea"/>
                  <a:sym typeface="+mn-lt"/>
                </a:rPr>
                <a:t>: </a:t>
              </a:r>
            </a:p>
            <a:p>
              <a:pPr fontAlgn="auto">
                <a:lnSpc>
                  <a:spcPct val="150000"/>
                </a:lnSpc>
              </a:pPr>
              <a:r>
                <a:rPr lang="en-US" altLang="zh-CN" sz="1200" dirty="0">
                  <a:solidFill>
                    <a:schemeClr val="tx1">
                      <a:lumMod val="65000"/>
                      <a:lumOff val="35000"/>
                    </a:schemeClr>
                  </a:solidFill>
                  <a:cs typeface="+mn-ea"/>
                  <a:sym typeface="+mn-lt"/>
                </a:rPr>
                <a:t>       </a:t>
              </a:r>
              <a:r>
                <a:rPr lang="zh-CN" altLang="en-US" sz="1200" dirty="0">
                  <a:solidFill>
                    <a:schemeClr val="tx1">
                      <a:lumMod val="65000"/>
                      <a:lumOff val="35000"/>
                    </a:schemeClr>
                  </a:solidFill>
                  <a:cs typeface="+mn-ea"/>
                  <a:sym typeface="+mn-lt"/>
                </a:rPr>
                <a:t>用户可以自行选择仅删除快捷方式还是实际的文件实体。</a:t>
              </a:r>
            </a:p>
            <a:p>
              <a:pPr fontAlgn="auto">
                <a:lnSpc>
                  <a:spcPct val="150000"/>
                </a:lnSpc>
              </a:pPr>
              <a:r>
                <a:rPr lang="zh-CN" altLang="en-US" sz="1200" dirty="0">
                  <a:solidFill>
                    <a:schemeClr val="tx1">
                      <a:lumMod val="65000"/>
                      <a:lumOff val="35000"/>
                    </a:schemeClr>
                  </a:solidFill>
                  <a:cs typeface="+mn-ea"/>
                  <a:sym typeface="+mn-lt"/>
                </a:rPr>
                <a:t>移动</a:t>
              </a:r>
              <a:r>
                <a:rPr lang="en-US" altLang="zh-CN" sz="1200" dirty="0">
                  <a:solidFill>
                    <a:schemeClr val="tx1">
                      <a:lumMod val="65000"/>
                      <a:lumOff val="35000"/>
                    </a:schemeClr>
                  </a:solidFill>
                  <a:cs typeface="+mn-ea"/>
                  <a:sym typeface="+mn-lt"/>
                </a:rPr>
                <a:t>: </a:t>
              </a:r>
              <a:r>
                <a:rPr lang="zh-CN" altLang="en-US" sz="1200" dirty="0">
                  <a:solidFill>
                    <a:schemeClr val="tx1">
                      <a:lumMod val="65000"/>
                      <a:lumOff val="35000"/>
                    </a:schemeClr>
                  </a:solidFill>
                  <a:cs typeface="+mn-ea"/>
                  <a:sym typeface="+mn-lt"/>
                </a:rPr>
                <a:t>使文件实体的重新定位变得无缝。</a:t>
              </a:r>
            </a:p>
            <a:p>
              <a:pPr fontAlgn="auto">
                <a:lnSpc>
                  <a:spcPct val="150000"/>
                </a:lnSpc>
              </a:pPr>
              <a:r>
                <a:rPr lang="zh-CN" altLang="en-US" sz="1200" b="1" dirty="0">
                  <a:solidFill>
                    <a:schemeClr val="tx1">
                      <a:lumMod val="65000"/>
                      <a:lumOff val="35000"/>
                    </a:schemeClr>
                  </a:solidFill>
                  <a:cs typeface="+mn-ea"/>
                  <a:sym typeface="+mn-lt"/>
                </a:rPr>
                <a:t>分类</a:t>
              </a:r>
              <a:r>
                <a:rPr lang="en-US" altLang="zh-CN" sz="1200" b="1" dirty="0">
                  <a:solidFill>
                    <a:schemeClr val="tx1">
                      <a:lumMod val="65000"/>
                      <a:lumOff val="35000"/>
                    </a:schemeClr>
                  </a:solidFill>
                  <a:cs typeface="+mn-ea"/>
                  <a:sym typeface="+mn-lt"/>
                </a:rPr>
                <a:t>:</a:t>
              </a:r>
            </a:p>
            <a:p>
              <a:pPr fontAlgn="auto">
                <a:lnSpc>
                  <a:spcPct val="150000"/>
                </a:lnSpc>
              </a:pPr>
              <a:r>
                <a:rPr lang="zh-CN" altLang="en-US" sz="1200" dirty="0">
                  <a:solidFill>
                    <a:schemeClr val="tx1">
                      <a:lumMod val="65000"/>
                      <a:lumOff val="35000"/>
                    </a:schemeClr>
                  </a:solidFill>
                  <a:cs typeface="+mn-ea"/>
                  <a:sym typeface="+mn-lt"/>
                </a:rPr>
                <a:t>       这涉及一个独特的、由用户定义的分类轨  迹，其结构为树状。</a:t>
              </a:r>
            </a:p>
            <a:p>
              <a:pPr fontAlgn="auto">
                <a:lnSpc>
                  <a:spcPct val="150000"/>
                </a:lnSpc>
              </a:pPr>
              <a:r>
                <a:rPr lang="zh-CN" altLang="en-US" sz="1200" dirty="0">
                  <a:solidFill>
                    <a:schemeClr val="tx1">
                      <a:lumMod val="65000"/>
                      <a:lumOff val="35000"/>
                    </a:schemeClr>
                  </a:solidFill>
                  <a:cs typeface="+mn-ea"/>
                  <a:sym typeface="+mn-lt"/>
                </a:rPr>
                <a:t>       在此树的每个节点上，用户可以定义分类的依据，例如标签、日期、文件类型等。</a:t>
              </a:r>
              <a:endParaRPr lang="en-US" altLang="zh-CN" sz="1200" dirty="0">
                <a:solidFill>
                  <a:schemeClr val="tx1">
                    <a:lumMod val="65000"/>
                    <a:lumOff val="35000"/>
                  </a:schemeClr>
                </a:solidFill>
                <a:cs typeface="+mn-ea"/>
                <a:sym typeface="+mn-lt"/>
              </a:endParaRPr>
            </a:p>
            <a:p>
              <a:pPr fontAlgn="auto">
                <a:lnSpc>
                  <a:spcPct val="150000"/>
                </a:lnSpc>
              </a:pPr>
              <a:r>
                <a:rPr lang="zh-CN" altLang="en-US" sz="1200" b="1" dirty="0">
                  <a:solidFill>
                    <a:schemeClr val="tx1">
                      <a:lumMod val="65000"/>
                      <a:lumOff val="35000"/>
                    </a:schemeClr>
                  </a:solidFill>
                  <a:cs typeface="+mn-ea"/>
                  <a:sym typeface="+mn-lt"/>
                </a:rPr>
                <a:t>保存分类配置</a:t>
              </a:r>
              <a:r>
                <a:rPr lang="en-US" altLang="zh-CN" sz="1200" b="1" dirty="0">
                  <a:solidFill>
                    <a:schemeClr val="tx1">
                      <a:lumMod val="65000"/>
                      <a:lumOff val="35000"/>
                    </a:schemeClr>
                  </a:solidFill>
                  <a:cs typeface="+mn-ea"/>
                  <a:sym typeface="+mn-lt"/>
                </a:rPr>
                <a:t>: </a:t>
              </a:r>
            </a:p>
            <a:p>
              <a:pPr fontAlgn="auto">
                <a:lnSpc>
                  <a:spcPct val="150000"/>
                </a:lnSpc>
              </a:pPr>
              <a:r>
                <a:rPr lang="en-US" altLang="zh-CN" sz="1200" dirty="0">
                  <a:solidFill>
                    <a:schemeClr val="tx1">
                      <a:lumMod val="65000"/>
                      <a:lumOff val="35000"/>
                    </a:schemeClr>
                  </a:solidFill>
                  <a:cs typeface="+mn-ea"/>
                  <a:sym typeface="+mn-lt"/>
                </a:rPr>
                <a:t>        </a:t>
              </a:r>
              <a:r>
                <a:rPr lang="zh-CN" altLang="en-US" sz="1200" dirty="0">
                  <a:solidFill>
                    <a:schemeClr val="tx1">
                      <a:lumMod val="65000"/>
                      <a:lumOff val="35000"/>
                    </a:schemeClr>
                  </a:solidFill>
                  <a:cs typeface="+mn-ea"/>
                  <a:sym typeface="+mn-lt"/>
                </a:rPr>
                <a:t>用户可以保存他们的自定义分类树，以便将来检索和使用。在访问系统时，用户可以选择一个已保存的配置，他们导入的快捷方式将预先分类到指定的文件夹中，方便访问。只需将它们拖入系统即可添加快捷方式。</a:t>
              </a:r>
            </a:p>
          </p:txBody>
        </p:sp>
      </p:grpSp>
      <p:grpSp>
        <p:nvGrpSpPr>
          <p:cNvPr id="2" name="组合 1"/>
          <p:cNvGrpSpPr/>
          <p:nvPr/>
        </p:nvGrpSpPr>
        <p:grpSpPr>
          <a:xfrm>
            <a:off x="4523423" y="1558925"/>
            <a:ext cx="3233420" cy="2682240"/>
            <a:chOff x="969" y="4244"/>
            <a:chExt cx="5092" cy="4224"/>
          </a:xfrm>
        </p:grpSpPr>
        <p:sp>
          <p:nvSpPr>
            <p:cNvPr id="3" name="文本框 2"/>
            <p:cNvSpPr txBox="1"/>
            <p:nvPr>
              <p:custDataLst>
                <p:tags r:id="rId9"/>
              </p:custDataLst>
            </p:nvPr>
          </p:nvSpPr>
          <p:spPr>
            <a:xfrm>
              <a:off x="969" y="4244"/>
              <a:ext cx="5091" cy="921"/>
            </a:xfrm>
            <a:prstGeom prst="rect">
              <a:avLst/>
            </a:prstGeom>
            <a:noFill/>
          </p:spPr>
          <p:txBody>
            <a:bodyPr wrap="square" rtlCol="0">
              <a:spAutoFit/>
            </a:bodyPr>
            <a:lstStyle/>
            <a:p>
              <a:pPr algn="ctr"/>
              <a:r>
                <a:rPr lang="zh-CN" altLang="en-US" sz="1600" spc="100" dirty="0">
                  <a:solidFill>
                    <a:schemeClr val="bg1"/>
                  </a:solidFill>
                  <a:uFillTx/>
                  <a:cs typeface="+mn-ea"/>
                  <a:sym typeface="+mn-lt"/>
                </a:rPr>
                <a:t>用户配置管理</a:t>
              </a:r>
            </a:p>
            <a:p>
              <a:pPr algn="ctr"/>
              <a:endParaRPr lang="zh-CN" altLang="en-US" sz="1600" spc="100" dirty="0">
                <a:solidFill>
                  <a:schemeClr val="bg1"/>
                </a:solidFill>
                <a:uFillTx/>
                <a:cs typeface="+mn-ea"/>
                <a:sym typeface="+mn-lt"/>
              </a:endParaRPr>
            </a:p>
          </p:txBody>
        </p:sp>
        <p:sp>
          <p:nvSpPr>
            <p:cNvPr id="9" name="文本框 8"/>
            <p:cNvSpPr txBox="1"/>
            <p:nvPr>
              <p:custDataLst>
                <p:tags r:id="rId10"/>
              </p:custDataLst>
            </p:nvPr>
          </p:nvSpPr>
          <p:spPr>
            <a:xfrm>
              <a:off x="969" y="4885"/>
              <a:ext cx="5092" cy="3583"/>
            </a:xfrm>
            <a:prstGeom prst="rect">
              <a:avLst/>
            </a:prstGeom>
            <a:noFill/>
          </p:spPr>
          <p:txBody>
            <a:bodyPr wrap="square" rtlCol="0">
              <a:spAutoFit/>
            </a:bodyPr>
            <a:lstStyle/>
            <a:p>
              <a:pPr>
                <a:lnSpc>
                  <a:spcPct val="150000"/>
                </a:lnSpc>
              </a:pPr>
              <a:r>
                <a:rPr lang="zh-CN" altLang="en-US" sz="1200" b="1" dirty="0">
                  <a:solidFill>
                    <a:schemeClr val="tx1">
                      <a:lumMod val="65000"/>
                      <a:lumOff val="35000"/>
                    </a:schemeClr>
                  </a:solidFill>
                  <a:cs typeface="+mn-ea"/>
                  <a:sym typeface="+mn-lt"/>
                </a:rPr>
                <a:t>导入</a:t>
              </a:r>
              <a:r>
                <a:rPr lang="en-US" altLang="zh-CN" sz="1200" b="1" dirty="0">
                  <a:solidFill>
                    <a:schemeClr val="tx1">
                      <a:lumMod val="65000"/>
                      <a:lumOff val="35000"/>
                    </a:schemeClr>
                  </a:solidFill>
                  <a:cs typeface="+mn-ea"/>
                  <a:sym typeface="+mn-lt"/>
                </a:rPr>
                <a:t>/</a:t>
              </a:r>
              <a:r>
                <a:rPr lang="zh-CN" altLang="en-US" sz="1200" b="1" dirty="0">
                  <a:solidFill>
                    <a:schemeClr val="tx1">
                      <a:lumMod val="65000"/>
                      <a:lumOff val="35000"/>
                    </a:schemeClr>
                  </a:solidFill>
                  <a:cs typeface="+mn-ea"/>
                  <a:sym typeface="+mn-lt"/>
                </a:rPr>
                <a:t>导出分类配置</a:t>
              </a:r>
              <a:r>
                <a:rPr lang="en-US" altLang="zh-CN" sz="1200" b="1" dirty="0">
                  <a:solidFill>
                    <a:schemeClr val="tx1">
                      <a:lumMod val="65000"/>
                      <a:lumOff val="35000"/>
                    </a:schemeClr>
                  </a:solidFill>
                  <a:cs typeface="+mn-ea"/>
                  <a:sym typeface="+mn-lt"/>
                </a:rPr>
                <a:t>:</a:t>
              </a:r>
            </a:p>
            <a:p>
              <a:pPr fontAlgn="auto">
                <a:lnSpc>
                  <a:spcPct val="150000"/>
                </a:lnSpc>
              </a:pPr>
              <a:r>
                <a:rPr lang="zh-CN" altLang="en-US" sz="1200" dirty="0">
                  <a:solidFill>
                    <a:schemeClr val="tx1">
                      <a:lumMod val="65000"/>
                      <a:lumOff val="35000"/>
                    </a:schemeClr>
                  </a:solidFill>
                  <a:cs typeface="+mn-ea"/>
                  <a:sym typeface="+mn-lt"/>
                </a:rPr>
                <a:t>用户可以导出或导入他们的分类配置（树状结构），促进不同用户之间的协作和一致性。</a:t>
              </a:r>
              <a:endParaRPr lang="en-US" altLang="zh-CN" sz="1200" dirty="0">
                <a:solidFill>
                  <a:schemeClr val="tx1">
                    <a:lumMod val="65000"/>
                    <a:lumOff val="35000"/>
                  </a:schemeClr>
                </a:solidFill>
                <a:cs typeface="+mn-ea"/>
                <a:sym typeface="+mn-lt"/>
              </a:endParaRPr>
            </a:p>
            <a:p>
              <a:pPr fontAlgn="auto">
                <a:lnSpc>
                  <a:spcPct val="150000"/>
                </a:lnSpc>
              </a:pPr>
              <a:endParaRPr lang="zh-CN" altLang="en-US" sz="1200" dirty="0">
                <a:solidFill>
                  <a:schemeClr val="tx1">
                    <a:lumMod val="65000"/>
                    <a:lumOff val="35000"/>
                  </a:schemeClr>
                </a:solidFill>
                <a:cs typeface="+mn-ea"/>
                <a:sym typeface="+mn-lt"/>
              </a:endParaRPr>
            </a:p>
            <a:p>
              <a:pPr>
                <a:lnSpc>
                  <a:spcPct val="150000"/>
                </a:lnSpc>
              </a:pPr>
              <a:r>
                <a:rPr lang="zh-CN" altLang="en-US" sz="1200" b="1" dirty="0">
                  <a:solidFill>
                    <a:schemeClr val="tx1">
                      <a:lumMod val="65000"/>
                      <a:lumOff val="35000"/>
                    </a:schemeClr>
                  </a:solidFill>
                  <a:cs typeface="+mn-ea"/>
                  <a:sym typeface="+mn-lt"/>
                </a:rPr>
                <a:t>云同步</a:t>
              </a:r>
              <a:r>
                <a:rPr lang="en-US" altLang="zh-CN" sz="1200" b="1" dirty="0">
                  <a:solidFill>
                    <a:schemeClr val="tx1">
                      <a:lumMod val="65000"/>
                      <a:lumOff val="35000"/>
                    </a:schemeClr>
                  </a:solidFill>
                  <a:cs typeface="+mn-ea"/>
                  <a:sym typeface="+mn-lt"/>
                </a:rPr>
                <a:t>:</a:t>
              </a:r>
              <a:endParaRPr lang="en-US" altLang="zh-CN" sz="1200" dirty="0">
                <a:solidFill>
                  <a:schemeClr val="tx1">
                    <a:lumMod val="65000"/>
                    <a:lumOff val="35000"/>
                  </a:schemeClr>
                </a:solidFill>
                <a:cs typeface="+mn-ea"/>
                <a:sym typeface="+mn-lt"/>
              </a:endParaRPr>
            </a:p>
            <a:p>
              <a:pPr fontAlgn="auto">
                <a:lnSpc>
                  <a:spcPct val="150000"/>
                </a:lnSpc>
              </a:pPr>
              <a:r>
                <a:rPr lang="zh-CN" altLang="en-US" sz="1200" dirty="0">
                  <a:solidFill>
                    <a:schemeClr val="tx1">
                      <a:lumMod val="65000"/>
                      <a:lumOff val="35000"/>
                    </a:schemeClr>
                  </a:solidFill>
                  <a:cs typeface="+mn-ea"/>
                  <a:sym typeface="+mn-lt"/>
                </a:rPr>
                <a:t>此外，通过用户帐户集成，个人可以轻松检索保存在云端的分类配置，确保从任何地方都可以访问。</a:t>
              </a:r>
            </a:p>
          </p:txBody>
        </p:sp>
      </p:grpSp>
      <p:grpSp>
        <p:nvGrpSpPr>
          <p:cNvPr id="10" name="组合 9"/>
          <p:cNvGrpSpPr/>
          <p:nvPr/>
        </p:nvGrpSpPr>
        <p:grpSpPr>
          <a:xfrm>
            <a:off x="8233728" y="1558925"/>
            <a:ext cx="3233420" cy="2675890"/>
            <a:chOff x="969" y="4244"/>
            <a:chExt cx="5092" cy="4214"/>
          </a:xfrm>
        </p:grpSpPr>
        <p:sp>
          <p:nvSpPr>
            <p:cNvPr id="11" name="文本框 10"/>
            <p:cNvSpPr txBox="1"/>
            <p:nvPr>
              <p:custDataLst>
                <p:tags r:id="rId7"/>
              </p:custDataLst>
            </p:nvPr>
          </p:nvSpPr>
          <p:spPr>
            <a:xfrm>
              <a:off x="969" y="4244"/>
              <a:ext cx="5091" cy="531"/>
            </a:xfrm>
            <a:prstGeom prst="rect">
              <a:avLst/>
            </a:prstGeom>
            <a:noFill/>
          </p:spPr>
          <p:txBody>
            <a:bodyPr wrap="square" rtlCol="0">
              <a:spAutoFit/>
            </a:bodyPr>
            <a:lstStyle/>
            <a:p>
              <a:pPr algn="ctr"/>
              <a:r>
                <a:rPr lang="zh-CN" altLang="en-US" sz="1600" spc="100" dirty="0">
                  <a:solidFill>
                    <a:schemeClr val="bg1"/>
                  </a:solidFill>
                  <a:uFillTx/>
                  <a:cs typeface="+mn-ea"/>
                  <a:sym typeface="+mn-lt"/>
                </a:rPr>
                <a:t>系统自检及状态更新</a:t>
              </a:r>
            </a:p>
          </p:txBody>
        </p:sp>
        <p:sp>
          <p:nvSpPr>
            <p:cNvPr id="13" name="文本框 12"/>
            <p:cNvSpPr txBox="1"/>
            <p:nvPr>
              <p:custDataLst>
                <p:tags r:id="rId8"/>
              </p:custDataLst>
            </p:nvPr>
          </p:nvSpPr>
          <p:spPr>
            <a:xfrm>
              <a:off x="969" y="4875"/>
              <a:ext cx="5092" cy="3583"/>
            </a:xfrm>
            <a:prstGeom prst="rect">
              <a:avLst/>
            </a:prstGeom>
            <a:noFill/>
          </p:spPr>
          <p:txBody>
            <a:bodyPr wrap="square" rtlCol="0">
              <a:spAutoFit/>
            </a:bodyPr>
            <a:lstStyle/>
            <a:p>
              <a:pPr fontAlgn="auto">
                <a:lnSpc>
                  <a:spcPct val="150000"/>
                </a:lnSpc>
              </a:pPr>
              <a:r>
                <a:rPr lang="zh-CN" altLang="en-US" sz="1200" b="1" dirty="0">
                  <a:solidFill>
                    <a:schemeClr val="tx1">
                      <a:lumMod val="65000"/>
                      <a:lumOff val="35000"/>
                    </a:schemeClr>
                  </a:solidFill>
                  <a:cs typeface="+mn-ea"/>
                  <a:sym typeface="+mn-lt"/>
                </a:rPr>
                <a:t>链接完整性维护</a:t>
              </a:r>
              <a:r>
                <a:rPr lang="en-US" altLang="zh-CN" sz="1200" b="1" dirty="0">
                  <a:solidFill>
                    <a:schemeClr val="tx1">
                      <a:lumMod val="65000"/>
                      <a:lumOff val="35000"/>
                    </a:schemeClr>
                  </a:solidFill>
                  <a:cs typeface="+mn-ea"/>
                  <a:sym typeface="+mn-lt"/>
                </a:rPr>
                <a:t>: </a:t>
              </a:r>
            </a:p>
            <a:p>
              <a:pPr fontAlgn="auto">
                <a:lnSpc>
                  <a:spcPct val="150000"/>
                </a:lnSpc>
              </a:pPr>
              <a:r>
                <a:rPr lang="en-US" altLang="zh-CN" sz="1200" b="1" dirty="0">
                  <a:solidFill>
                    <a:schemeClr val="tx1">
                      <a:lumMod val="65000"/>
                      <a:lumOff val="35000"/>
                    </a:schemeClr>
                  </a:solidFill>
                  <a:cs typeface="+mn-ea"/>
                  <a:sym typeface="+mn-lt"/>
                </a:rPr>
                <a:t>       </a:t>
              </a:r>
              <a:r>
                <a:rPr lang="zh-CN" altLang="en-US" sz="1200" dirty="0">
                  <a:solidFill>
                    <a:schemeClr val="tx1">
                      <a:lumMod val="65000"/>
                      <a:lumOff val="35000"/>
                    </a:schemeClr>
                  </a:solidFill>
                  <a:cs typeface="+mn-ea"/>
                  <a:sym typeface="+mn-lt"/>
                </a:rPr>
                <a:t>在文件实体被重新定位后，导致快捷方式断开的情况下无法访问，系统会主动扫描整个磁盘，以重新链接快捷方式与其相应的文件实体。</a:t>
              </a:r>
            </a:p>
            <a:p>
              <a:pPr fontAlgn="auto">
                <a:lnSpc>
                  <a:spcPct val="150000"/>
                </a:lnSpc>
              </a:pPr>
              <a:r>
                <a:rPr lang="zh-CN" altLang="en-US" sz="1200" dirty="0">
                  <a:solidFill>
                    <a:schemeClr val="tx1">
                      <a:lumMod val="65000"/>
                      <a:lumOff val="35000"/>
                    </a:schemeClr>
                  </a:solidFill>
                  <a:cs typeface="+mn-ea"/>
                  <a:sym typeface="+mn-lt"/>
                </a:rPr>
                <a:t>       在加载系统时，它会进行扫描，以识别并纠正任何丢失其连接的快捷方式，确保所有文件的不间断访问。</a:t>
              </a:r>
            </a:p>
          </p:txBody>
        </p:sp>
      </p:grpSp>
    </p:spTree>
    <p:custDataLst>
      <p:tags r:id="rId1"/>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C:\Users\Administrator\Desktop\79BCD52.jpg79BCD52"/>
          <p:cNvPicPr>
            <a:picLocks noChangeAspect="1"/>
          </p:cNvPicPr>
          <p:nvPr>
            <p:custDataLst>
              <p:tags r:id="rId2"/>
            </p:custDataLst>
          </p:nvPr>
        </p:nvPicPr>
        <p:blipFill>
          <a:blip r:embed="rId7"/>
          <a:srcRect/>
          <a:stretch>
            <a:fillRect/>
          </a:stretch>
        </p:blipFill>
        <p:spPr>
          <a:xfrm>
            <a:off x="-4762" y="-3492"/>
            <a:ext cx="12196445" cy="6859905"/>
          </a:xfrm>
          <a:prstGeom prst="rect">
            <a:avLst/>
          </a:prstGeom>
        </p:spPr>
      </p:pic>
      <p:sp>
        <p:nvSpPr>
          <p:cNvPr id="3" name="矩形 2"/>
          <p:cNvSpPr/>
          <p:nvPr>
            <p:custDataLst>
              <p:tags r:id="rId3"/>
            </p:custDataLst>
          </p:nvPr>
        </p:nvSpPr>
        <p:spPr>
          <a:xfrm>
            <a:off x="0" y="0"/>
            <a:ext cx="12190730" cy="6857365"/>
          </a:xfrm>
          <a:prstGeom prst="rect">
            <a:avLst/>
          </a:prstGeom>
          <a:blipFill rotWithShape="1">
            <a:blip r:embed="rId8"/>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2" name="副标题 91"/>
          <p:cNvSpPr>
            <a:spLocks noGrp="1"/>
          </p:cNvSpPr>
          <p:nvPr>
            <p:ph type="subTitle" idx="1"/>
            <p:custDataLst>
              <p:tags r:id="rId4"/>
            </p:custDataLst>
          </p:nvPr>
        </p:nvSpPr>
        <p:spPr>
          <a:xfrm>
            <a:off x="1313815" y="2563495"/>
            <a:ext cx="12190730" cy="998855"/>
          </a:xfrm>
        </p:spPr>
        <p:txBody>
          <a:bodyPr vert="horz" lIns="90000" tIns="46800" rIns="90000" bIns="46800" rtlCol="0">
            <a:noAutofit/>
          </a:bodyPr>
          <a:lstStyle/>
          <a:p>
            <a:pPr algn="l">
              <a:lnSpc>
                <a:spcPct val="100000"/>
              </a:lnSpc>
            </a:pPr>
            <a:r>
              <a:rPr lang="zh-CN" altLang="en-US" sz="6000" b="1" spc="0" dirty="0">
                <a:solidFill>
                  <a:srgbClr val="9F8C61"/>
                </a:solidFill>
                <a:latin typeface="+mn-lt"/>
                <a:ea typeface="+mn-ea"/>
                <a:cs typeface="+mn-ea"/>
                <a:sym typeface="+mn-lt"/>
              </a:rPr>
              <a:t>小组分工</a:t>
            </a:r>
          </a:p>
        </p:txBody>
      </p:sp>
      <p:sp>
        <p:nvSpPr>
          <p:cNvPr id="12" name="文本框 11"/>
          <p:cNvSpPr txBox="1"/>
          <p:nvPr>
            <p:custDataLst>
              <p:tags r:id="rId5"/>
            </p:custDataLst>
          </p:nvPr>
        </p:nvSpPr>
        <p:spPr>
          <a:xfrm>
            <a:off x="1313815" y="3481070"/>
            <a:ext cx="5586730" cy="429895"/>
          </a:xfrm>
          <a:prstGeom prst="rect">
            <a:avLst/>
          </a:prstGeom>
          <a:noFill/>
        </p:spPr>
        <p:txBody>
          <a:bodyPr wrap="square" rtlCol="0">
            <a:spAutoFit/>
          </a:bodyPr>
          <a:lstStyle/>
          <a:p>
            <a:pPr algn="l"/>
            <a:r>
              <a:rPr lang="en-US" sz="2200" dirty="0">
                <a:solidFill>
                  <a:schemeClr val="tx1">
                    <a:lumMod val="50000"/>
                    <a:lumOff val="50000"/>
                  </a:schemeClr>
                </a:solidFill>
                <a:effectLst/>
                <a:cs typeface="+mn-ea"/>
                <a:sym typeface="+mn-lt"/>
              </a:rPr>
              <a:t>Team Roles</a:t>
            </a:r>
            <a:endParaRPr sz="2200" dirty="0">
              <a:solidFill>
                <a:schemeClr val="tx1">
                  <a:lumMod val="50000"/>
                  <a:lumOff val="50000"/>
                </a:schemeClr>
              </a:solidFill>
              <a:effectLst/>
              <a:cs typeface="+mn-ea"/>
              <a:sym typeface="+mn-lt"/>
            </a:endParaRPr>
          </a:p>
        </p:txBody>
      </p:sp>
      <p:sp>
        <p:nvSpPr>
          <p:cNvPr id="2" name="矩形 1"/>
          <p:cNvSpPr/>
          <p:nvPr/>
        </p:nvSpPr>
        <p:spPr>
          <a:xfrm>
            <a:off x="0" y="2582545"/>
            <a:ext cx="1037590" cy="1452245"/>
          </a:xfrm>
          <a:prstGeom prst="rect">
            <a:avLst/>
          </a:prstGeom>
          <a:solidFill>
            <a:srgbClr val="9F8C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Tree>
    <p:custDataLst>
      <p:tags r:id="rId1"/>
    </p:custDataLst>
    <p:extLst>
      <p:ext uri="{BB962C8B-B14F-4D97-AF65-F5344CB8AC3E}">
        <p14:creationId xmlns:p14="http://schemas.microsoft.com/office/powerpoint/2010/main" val="4679980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组合 22"/>
          <p:cNvGrpSpPr/>
          <p:nvPr/>
        </p:nvGrpSpPr>
        <p:grpSpPr>
          <a:xfrm>
            <a:off x="570230" y="1608455"/>
            <a:ext cx="4368800" cy="4176395"/>
            <a:chOff x="2557" y="808"/>
            <a:chExt cx="8260" cy="7896"/>
          </a:xfrm>
        </p:grpSpPr>
        <p:sp>
          <p:nvSpPr>
            <p:cNvPr id="22" name="矩形 21"/>
            <p:cNvSpPr/>
            <p:nvPr>
              <p:custDataLst>
                <p:tags r:id="rId19"/>
              </p:custDataLst>
            </p:nvPr>
          </p:nvSpPr>
          <p:spPr>
            <a:xfrm>
              <a:off x="4567" y="1329"/>
              <a:ext cx="2220" cy="1470"/>
            </a:xfrm>
            <a:prstGeom prst="rect">
              <a:avLst/>
            </a:prstGeom>
            <a:solidFill>
              <a:srgbClr val="9F8C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15" name="组合 14"/>
            <p:cNvGrpSpPr/>
            <p:nvPr/>
          </p:nvGrpSpPr>
          <p:grpSpPr>
            <a:xfrm>
              <a:off x="5509" y="808"/>
              <a:ext cx="5309" cy="7376"/>
              <a:chOff x="5509" y="808"/>
              <a:chExt cx="5309" cy="7376"/>
            </a:xfrm>
          </p:grpSpPr>
          <p:grpSp>
            <p:nvGrpSpPr>
              <p:cNvPr id="11" name="组合 10"/>
              <p:cNvGrpSpPr/>
              <p:nvPr/>
            </p:nvGrpSpPr>
            <p:grpSpPr>
              <a:xfrm>
                <a:off x="5509" y="808"/>
                <a:ext cx="4782" cy="4229"/>
                <a:chOff x="5509" y="808"/>
                <a:chExt cx="4782" cy="4229"/>
              </a:xfrm>
            </p:grpSpPr>
            <p:sp>
              <p:nvSpPr>
                <p:cNvPr id="5" name="任意多边形 4"/>
                <p:cNvSpPr/>
                <p:nvPr/>
              </p:nvSpPr>
              <p:spPr>
                <a:xfrm>
                  <a:off x="5509" y="808"/>
                  <a:ext cx="4783" cy="2540"/>
                </a:xfrm>
                <a:custGeom>
                  <a:avLst/>
                  <a:gdLst/>
                  <a:ahLst/>
                  <a:cxnLst>
                    <a:cxn ang="3">
                      <a:pos x="hc" y="t"/>
                    </a:cxn>
                    <a:cxn ang="cd2">
                      <a:pos x="l" y="vc"/>
                    </a:cxn>
                    <a:cxn ang="cd4">
                      <a:pos x="hc" y="b"/>
                    </a:cxn>
                    <a:cxn ang="0">
                      <a:pos x="r" y="vc"/>
                    </a:cxn>
                  </a:cxnLst>
                  <a:rect l="l" t="t" r="r" b="b"/>
                  <a:pathLst>
                    <a:path w="4783" h="2540">
                      <a:moveTo>
                        <a:pt x="1270" y="0"/>
                      </a:moveTo>
                      <a:lnTo>
                        <a:pt x="1270" y="528"/>
                      </a:lnTo>
                      <a:lnTo>
                        <a:pt x="3299" y="528"/>
                      </a:lnTo>
                      <a:lnTo>
                        <a:pt x="4783" y="2012"/>
                      </a:lnTo>
                      <a:lnTo>
                        <a:pt x="1270" y="2012"/>
                      </a:lnTo>
                      <a:lnTo>
                        <a:pt x="1270" y="2540"/>
                      </a:lnTo>
                      <a:lnTo>
                        <a:pt x="0" y="1270"/>
                      </a:lnTo>
                      <a:lnTo>
                        <a:pt x="1270" y="0"/>
                      </a:lnTo>
                      <a:close/>
                    </a:path>
                  </a:pathLst>
                </a:custGeom>
                <a:solidFill>
                  <a:srgbClr val="BDB09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mn-ea"/>
                    <a:sym typeface="+mn-lt"/>
                  </a:endParaRPr>
                </a:p>
              </p:txBody>
            </p:sp>
            <p:sp>
              <p:nvSpPr>
                <p:cNvPr id="9" name="矩形 8"/>
                <p:cNvSpPr/>
                <p:nvPr/>
              </p:nvSpPr>
              <p:spPr>
                <a:xfrm rot="5400000">
                  <a:off x="8446" y="3192"/>
                  <a:ext cx="2220" cy="1470"/>
                </a:xfrm>
                <a:prstGeom prst="rect">
                  <a:avLst/>
                </a:prstGeom>
                <a:solidFill>
                  <a:srgbClr val="9F8C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12" name="组合 11"/>
              <p:cNvGrpSpPr/>
              <p:nvPr/>
            </p:nvGrpSpPr>
            <p:grpSpPr>
              <a:xfrm rot="5400000">
                <a:off x="6313" y="3679"/>
                <a:ext cx="4782" cy="4229"/>
                <a:chOff x="5509" y="808"/>
                <a:chExt cx="4782" cy="4229"/>
              </a:xfrm>
            </p:grpSpPr>
            <p:sp>
              <p:nvSpPr>
                <p:cNvPr id="13" name="任意多边形 12"/>
                <p:cNvSpPr/>
                <p:nvPr>
                  <p:custDataLst>
                    <p:tags r:id="rId23"/>
                  </p:custDataLst>
                </p:nvPr>
              </p:nvSpPr>
              <p:spPr>
                <a:xfrm>
                  <a:off x="5509" y="808"/>
                  <a:ext cx="4783" cy="2540"/>
                </a:xfrm>
                <a:custGeom>
                  <a:avLst/>
                  <a:gdLst/>
                  <a:ahLst/>
                  <a:cxnLst>
                    <a:cxn ang="3">
                      <a:pos x="hc" y="t"/>
                    </a:cxn>
                    <a:cxn ang="cd2">
                      <a:pos x="l" y="vc"/>
                    </a:cxn>
                    <a:cxn ang="cd4">
                      <a:pos x="hc" y="b"/>
                    </a:cxn>
                    <a:cxn ang="0">
                      <a:pos x="r" y="vc"/>
                    </a:cxn>
                  </a:cxnLst>
                  <a:rect l="l" t="t" r="r" b="b"/>
                  <a:pathLst>
                    <a:path w="4783" h="2540">
                      <a:moveTo>
                        <a:pt x="1270" y="0"/>
                      </a:moveTo>
                      <a:lnTo>
                        <a:pt x="1270" y="528"/>
                      </a:lnTo>
                      <a:lnTo>
                        <a:pt x="3299" y="528"/>
                      </a:lnTo>
                      <a:lnTo>
                        <a:pt x="4783" y="2012"/>
                      </a:lnTo>
                      <a:lnTo>
                        <a:pt x="1270" y="2012"/>
                      </a:lnTo>
                      <a:lnTo>
                        <a:pt x="1270" y="2540"/>
                      </a:lnTo>
                      <a:lnTo>
                        <a:pt x="0" y="1270"/>
                      </a:lnTo>
                      <a:lnTo>
                        <a:pt x="1270" y="0"/>
                      </a:lnTo>
                      <a:close/>
                    </a:path>
                  </a:pathLst>
                </a:custGeom>
                <a:solidFill>
                  <a:srgbClr val="BDB09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mn-ea"/>
                    <a:sym typeface="+mn-lt"/>
                  </a:endParaRPr>
                </a:p>
              </p:txBody>
            </p:sp>
            <p:sp>
              <p:nvSpPr>
                <p:cNvPr id="14" name="矩形 13"/>
                <p:cNvSpPr/>
                <p:nvPr>
                  <p:custDataLst>
                    <p:tags r:id="rId24"/>
                  </p:custDataLst>
                </p:nvPr>
              </p:nvSpPr>
              <p:spPr>
                <a:xfrm rot="5400000">
                  <a:off x="8446" y="3192"/>
                  <a:ext cx="2220" cy="1470"/>
                </a:xfrm>
                <a:prstGeom prst="rect">
                  <a:avLst/>
                </a:prstGeom>
                <a:solidFill>
                  <a:srgbClr val="9F8C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grpSp>
          <p:nvGrpSpPr>
            <p:cNvPr id="17" name="组合 16"/>
            <p:cNvGrpSpPr/>
            <p:nvPr/>
          </p:nvGrpSpPr>
          <p:grpSpPr>
            <a:xfrm rot="10800000">
              <a:off x="3085" y="4476"/>
              <a:ext cx="4782" cy="4229"/>
              <a:chOff x="5509" y="808"/>
              <a:chExt cx="4782" cy="4229"/>
            </a:xfrm>
          </p:grpSpPr>
          <p:sp>
            <p:nvSpPr>
              <p:cNvPr id="18" name="任意多边形 17"/>
              <p:cNvSpPr/>
              <p:nvPr>
                <p:custDataLst>
                  <p:tags r:id="rId21"/>
                </p:custDataLst>
              </p:nvPr>
            </p:nvSpPr>
            <p:spPr>
              <a:xfrm>
                <a:off x="5509" y="808"/>
                <a:ext cx="4783" cy="2540"/>
              </a:xfrm>
              <a:custGeom>
                <a:avLst/>
                <a:gdLst/>
                <a:ahLst/>
                <a:cxnLst>
                  <a:cxn ang="3">
                    <a:pos x="hc" y="t"/>
                  </a:cxn>
                  <a:cxn ang="cd2">
                    <a:pos x="l" y="vc"/>
                  </a:cxn>
                  <a:cxn ang="cd4">
                    <a:pos x="hc" y="b"/>
                  </a:cxn>
                  <a:cxn ang="0">
                    <a:pos x="r" y="vc"/>
                  </a:cxn>
                </a:cxnLst>
                <a:rect l="l" t="t" r="r" b="b"/>
                <a:pathLst>
                  <a:path w="4783" h="2540">
                    <a:moveTo>
                      <a:pt x="1270" y="0"/>
                    </a:moveTo>
                    <a:lnTo>
                      <a:pt x="1270" y="528"/>
                    </a:lnTo>
                    <a:lnTo>
                      <a:pt x="3299" y="528"/>
                    </a:lnTo>
                    <a:lnTo>
                      <a:pt x="4783" y="2012"/>
                    </a:lnTo>
                    <a:lnTo>
                      <a:pt x="1270" y="2012"/>
                    </a:lnTo>
                    <a:lnTo>
                      <a:pt x="1270" y="2540"/>
                    </a:lnTo>
                    <a:lnTo>
                      <a:pt x="0" y="1270"/>
                    </a:lnTo>
                    <a:lnTo>
                      <a:pt x="1270" y="0"/>
                    </a:lnTo>
                    <a:close/>
                  </a:path>
                </a:pathLst>
              </a:custGeom>
              <a:solidFill>
                <a:srgbClr val="BDB09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mn-ea"/>
                  <a:sym typeface="+mn-lt"/>
                </a:endParaRPr>
              </a:p>
            </p:txBody>
          </p:sp>
          <p:sp>
            <p:nvSpPr>
              <p:cNvPr id="19" name="矩形 18"/>
              <p:cNvSpPr/>
              <p:nvPr>
                <p:custDataLst>
                  <p:tags r:id="rId22"/>
                </p:custDataLst>
              </p:nvPr>
            </p:nvSpPr>
            <p:spPr>
              <a:xfrm rot="5400000">
                <a:off x="8446" y="3192"/>
                <a:ext cx="2220" cy="1470"/>
              </a:xfrm>
              <a:prstGeom prst="rect">
                <a:avLst/>
              </a:prstGeom>
              <a:solidFill>
                <a:srgbClr val="9F8C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21" name="任意多边形 20"/>
            <p:cNvSpPr/>
            <p:nvPr>
              <p:custDataLst>
                <p:tags r:id="rId20"/>
              </p:custDataLst>
            </p:nvPr>
          </p:nvSpPr>
          <p:spPr>
            <a:xfrm rot="16200000">
              <a:off x="1436" y="2449"/>
              <a:ext cx="4783" cy="2540"/>
            </a:xfrm>
            <a:custGeom>
              <a:avLst/>
              <a:gdLst/>
              <a:ahLst/>
              <a:cxnLst>
                <a:cxn ang="3">
                  <a:pos x="hc" y="t"/>
                </a:cxn>
                <a:cxn ang="cd2">
                  <a:pos x="l" y="vc"/>
                </a:cxn>
                <a:cxn ang="cd4">
                  <a:pos x="hc" y="b"/>
                </a:cxn>
                <a:cxn ang="0">
                  <a:pos x="r" y="vc"/>
                </a:cxn>
              </a:cxnLst>
              <a:rect l="l" t="t" r="r" b="b"/>
              <a:pathLst>
                <a:path w="4783" h="2540">
                  <a:moveTo>
                    <a:pt x="1270" y="0"/>
                  </a:moveTo>
                  <a:lnTo>
                    <a:pt x="1270" y="528"/>
                  </a:lnTo>
                  <a:lnTo>
                    <a:pt x="3299" y="528"/>
                  </a:lnTo>
                  <a:lnTo>
                    <a:pt x="4783" y="2012"/>
                  </a:lnTo>
                  <a:lnTo>
                    <a:pt x="1270" y="2012"/>
                  </a:lnTo>
                  <a:lnTo>
                    <a:pt x="1270" y="2540"/>
                  </a:lnTo>
                  <a:lnTo>
                    <a:pt x="0" y="1270"/>
                  </a:lnTo>
                  <a:lnTo>
                    <a:pt x="1270" y="0"/>
                  </a:lnTo>
                  <a:close/>
                </a:path>
              </a:pathLst>
            </a:custGeom>
            <a:solidFill>
              <a:srgbClr val="BDB09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mn-ea"/>
                <a:sym typeface="+mn-lt"/>
              </a:endParaRPr>
            </a:p>
          </p:txBody>
        </p:sp>
      </p:grpSp>
      <p:sp>
        <p:nvSpPr>
          <p:cNvPr id="92" name="副标题 91"/>
          <p:cNvSpPr>
            <a:spLocks noGrp="1"/>
          </p:cNvSpPr>
          <p:nvPr>
            <p:ph type="subTitle" idx="1"/>
            <p:custDataLst>
              <p:tags r:id="rId2"/>
            </p:custDataLst>
          </p:nvPr>
        </p:nvSpPr>
        <p:spPr>
          <a:xfrm>
            <a:off x="635" y="429260"/>
            <a:ext cx="12190730" cy="602615"/>
          </a:xfrm>
        </p:spPr>
        <p:txBody>
          <a:bodyPr>
            <a:noAutofit/>
          </a:bodyPr>
          <a:lstStyle/>
          <a:p>
            <a:pPr marL="0" indent="0" algn="ctr">
              <a:lnSpc>
                <a:spcPct val="100000"/>
              </a:lnSpc>
              <a:buNone/>
            </a:pPr>
            <a:r>
              <a:rPr lang="zh-CN" altLang="en-US" sz="3000" b="1" spc="0" dirty="0">
                <a:solidFill>
                  <a:srgbClr val="9F8C61"/>
                </a:solidFill>
                <a:uFillTx/>
                <a:latin typeface="+mn-lt"/>
                <a:ea typeface="+mn-ea"/>
                <a:cs typeface="+mn-ea"/>
                <a:sym typeface="+mn-lt"/>
              </a:rPr>
              <a:t>小组分工</a:t>
            </a:r>
          </a:p>
        </p:txBody>
      </p:sp>
      <p:grpSp>
        <p:nvGrpSpPr>
          <p:cNvPr id="44" name="组合 43"/>
          <p:cNvGrpSpPr/>
          <p:nvPr/>
        </p:nvGrpSpPr>
        <p:grpSpPr>
          <a:xfrm>
            <a:off x="6057265" y="1635125"/>
            <a:ext cx="6299200" cy="1010285"/>
            <a:chOff x="9539" y="2575"/>
            <a:chExt cx="9920" cy="1591"/>
          </a:xfrm>
        </p:grpSpPr>
        <p:sp>
          <p:nvSpPr>
            <p:cNvPr id="25" name="椭圆 24"/>
            <p:cNvSpPr/>
            <p:nvPr/>
          </p:nvSpPr>
          <p:spPr>
            <a:xfrm>
              <a:off x="9539" y="2659"/>
              <a:ext cx="960" cy="960"/>
            </a:xfrm>
            <a:prstGeom prst="ellipse">
              <a:avLst/>
            </a:prstGeom>
            <a:solidFill>
              <a:srgbClr val="9F8C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6" name="任意多边形 75"/>
            <p:cNvSpPr/>
            <p:nvPr>
              <p:custDataLst>
                <p:tags r:id="rId16"/>
              </p:custDataLst>
            </p:nvPr>
          </p:nvSpPr>
          <p:spPr>
            <a:xfrm>
              <a:off x="9754" y="2870"/>
              <a:ext cx="499" cy="489"/>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7725" h="7545">
                  <a:moveTo>
                    <a:pt x="2" y="3270"/>
                  </a:moveTo>
                  <a:lnTo>
                    <a:pt x="1" y="3183"/>
                  </a:lnTo>
                  <a:lnTo>
                    <a:pt x="0" y="3098"/>
                  </a:lnTo>
                  <a:cubicBezTo>
                    <a:pt x="-39" y="1343"/>
                    <a:pt x="1868" y="-39"/>
                    <a:pt x="3123" y="0"/>
                  </a:cubicBezTo>
                  <a:lnTo>
                    <a:pt x="3192" y="1"/>
                  </a:lnTo>
                  <a:lnTo>
                    <a:pt x="3270" y="2"/>
                  </a:lnTo>
                  <a:lnTo>
                    <a:pt x="3357" y="1"/>
                  </a:lnTo>
                  <a:lnTo>
                    <a:pt x="3442" y="0"/>
                  </a:lnTo>
                  <a:cubicBezTo>
                    <a:pt x="5197" y="-39"/>
                    <a:pt x="6579" y="1868"/>
                    <a:pt x="6540" y="3123"/>
                  </a:cubicBezTo>
                  <a:lnTo>
                    <a:pt x="6539" y="3192"/>
                  </a:lnTo>
                  <a:lnTo>
                    <a:pt x="6538" y="3270"/>
                  </a:lnTo>
                  <a:lnTo>
                    <a:pt x="6539" y="3357"/>
                  </a:lnTo>
                  <a:lnTo>
                    <a:pt x="6540" y="3442"/>
                  </a:lnTo>
                  <a:cubicBezTo>
                    <a:pt x="6593" y="4081"/>
                    <a:pt x="6134" y="4939"/>
                    <a:pt x="5904" y="5200"/>
                  </a:cubicBezTo>
                  <a:lnTo>
                    <a:pt x="7615" y="6911"/>
                  </a:lnTo>
                  <a:cubicBezTo>
                    <a:pt x="7688" y="6979"/>
                    <a:pt x="7725" y="7093"/>
                    <a:pt x="7723" y="7168"/>
                  </a:cubicBezTo>
                  <a:lnTo>
                    <a:pt x="7723" y="7177"/>
                  </a:lnTo>
                  <a:cubicBezTo>
                    <a:pt x="7737" y="7369"/>
                    <a:pt x="7528" y="7556"/>
                    <a:pt x="7357" y="7543"/>
                  </a:cubicBezTo>
                  <a:lnTo>
                    <a:pt x="7348" y="7543"/>
                  </a:lnTo>
                  <a:cubicBezTo>
                    <a:pt x="7256" y="7547"/>
                    <a:pt x="7147" y="7495"/>
                    <a:pt x="7091" y="7435"/>
                  </a:cubicBezTo>
                  <a:lnTo>
                    <a:pt x="5391" y="5735"/>
                  </a:lnTo>
                  <a:cubicBezTo>
                    <a:pt x="4871" y="6223"/>
                    <a:pt x="3932" y="6570"/>
                    <a:pt x="3417" y="6540"/>
                  </a:cubicBezTo>
                  <a:lnTo>
                    <a:pt x="3348" y="6539"/>
                  </a:lnTo>
                  <a:lnTo>
                    <a:pt x="3270" y="6538"/>
                  </a:lnTo>
                  <a:lnTo>
                    <a:pt x="3183" y="6539"/>
                  </a:lnTo>
                  <a:lnTo>
                    <a:pt x="3098" y="6540"/>
                  </a:lnTo>
                  <a:cubicBezTo>
                    <a:pt x="1343" y="6580"/>
                    <a:pt x="-39" y="4673"/>
                    <a:pt x="0" y="3417"/>
                  </a:cubicBezTo>
                  <a:lnTo>
                    <a:pt x="1" y="3348"/>
                  </a:lnTo>
                  <a:lnTo>
                    <a:pt x="2" y="3270"/>
                  </a:lnTo>
                  <a:close/>
                  <a:moveTo>
                    <a:pt x="742" y="3271"/>
                  </a:moveTo>
                  <a:lnTo>
                    <a:pt x="741" y="3204"/>
                  </a:lnTo>
                  <a:cubicBezTo>
                    <a:pt x="701" y="1815"/>
                    <a:pt x="2098" y="709"/>
                    <a:pt x="3211" y="741"/>
                  </a:cubicBezTo>
                  <a:lnTo>
                    <a:pt x="3271" y="742"/>
                  </a:lnTo>
                  <a:lnTo>
                    <a:pt x="3339" y="741"/>
                  </a:lnTo>
                  <a:cubicBezTo>
                    <a:pt x="4727" y="701"/>
                    <a:pt x="5834" y="2098"/>
                    <a:pt x="5801" y="3211"/>
                  </a:cubicBezTo>
                  <a:lnTo>
                    <a:pt x="5800" y="3271"/>
                  </a:lnTo>
                  <a:lnTo>
                    <a:pt x="5801" y="3339"/>
                  </a:lnTo>
                  <a:cubicBezTo>
                    <a:pt x="5843" y="4727"/>
                    <a:pt x="4445" y="5834"/>
                    <a:pt x="3332" y="5801"/>
                  </a:cubicBezTo>
                  <a:lnTo>
                    <a:pt x="3271" y="5800"/>
                  </a:lnTo>
                  <a:lnTo>
                    <a:pt x="3204" y="5801"/>
                  </a:lnTo>
                  <a:cubicBezTo>
                    <a:pt x="1815" y="5843"/>
                    <a:pt x="709" y="4445"/>
                    <a:pt x="741" y="3332"/>
                  </a:cubicBezTo>
                  <a:lnTo>
                    <a:pt x="742" y="3271"/>
                  </a:lnTo>
                  <a:close/>
                  <a:moveTo>
                    <a:pt x="3400" y="4559"/>
                  </a:moveTo>
                  <a:lnTo>
                    <a:pt x="3292" y="4450"/>
                  </a:lnTo>
                  <a:lnTo>
                    <a:pt x="3291" y="4452"/>
                  </a:lnTo>
                  <a:lnTo>
                    <a:pt x="2526" y="3687"/>
                  </a:lnTo>
                  <a:lnTo>
                    <a:pt x="1760" y="4452"/>
                  </a:lnTo>
                  <a:lnTo>
                    <a:pt x="1218" y="3909"/>
                  </a:lnTo>
                  <a:lnTo>
                    <a:pt x="2520" y="2607"/>
                  </a:lnTo>
                  <a:lnTo>
                    <a:pt x="2525" y="2612"/>
                  </a:lnTo>
                  <a:lnTo>
                    <a:pt x="2530" y="2607"/>
                  </a:lnTo>
                  <a:lnTo>
                    <a:pt x="3399" y="3475"/>
                  </a:lnTo>
                  <a:lnTo>
                    <a:pt x="4783" y="2091"/>
                  </a:lnTo>
                  <a:lnTo>
                    <a:pt x="5325" y="2634"/>
                  </a:lnTo>
                  <a:lnTo>
                    <a:pt x="3400" y="455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cs typeface="+mn-ea"/>
                <a:sym typeface="+mn-lt"/>
              </a:endParaRPr>
            </a:p>
          </p:txBody>
        </p:sp>
        <p:grpSp>
          <p:nvGrpSpPr>
            <p:cNvPr id="30" name="组合 29"/>
            <p:cNvGrpSpPr/>
            <p:nvPr/>
          </p:nvGrpSpPr>
          <p:grpSpPr>
            <a:xfrm>
              <a:off x="10531" y="2575"/>
              <a:ext cx="8928" cy="1591"/>
              <a:chOff x="9211" y="2455"/>
              <a:chExt cx="8928" cy="1591"/>
            </a:xfrm>
          </p:grpSpPr>
          <p:sp>
            <p:nvSpPr>
              <p:cNvPr id="31" name="文本框 30"/>
              <p:cNvSpPr txBox="1"/>
              <p:nvPr>
                <p:custDataLst>
                  <p:tags r:id="rId17"/>
                </p:custDataLst>
              </p:nvPr>
            </p:nvSpPr>
            <p:spPr>
              <a:xfrm>
                <a:off x="9211" y="2455"/>
                <a:ext cx="8928" cy="630"/>
              </a:xfrm>
              <a:prstGeom prst="rect">
                <a:avLst/>
              </a:prstGeom>
              <a:noFill/>
            </p:spPr>
            <p:txBody>
              <a:bodyPr wrap="square" rtlCol="0">
                <a:spAutoFit/>
              </a:bodyPr>
              <a:lstStyle/>
              <a:p>
                <a:pPr algn="l"/>
                <a:r>
                  <a:rPr lang="zh-CN" altLang="en-US" sz="2000" spc="100" dirty="0">
                    <a:solidFill>
                      <a:srgbClr val="9F8C61"/>
                    </a:solidFill>
                    <a:latin typeface="宋体" panose="02010600030101010101" pitchFamily="2" charset="-122"/>
                    <a:ea typeface="宋体" panose="02010600030101010101" pitchFamily="2" charset="-122"/>
                    <a:cs typeface="+mn-ea"/>
                    <a:sym typeface="+mn-lt"/>
                  </a:rPr>
                  <a:t>楼晨</a:t>
                </a:r>
                <a:endParaRPr lang="zh-CN" altLang="en-US" sz="2000" spc="100" dirty="0">
                  <a:solidFill>
                    <a:srgbClr val="9F8C61"/>
                  </a:solidFill>
                  <a:uFillTx/>
                  <a:latin typeface="宋体" panose="02010600030101010101" pitchFamily="2" charset="-122"/>
                  <a:ea typeface="宋体" panose="02010600030101010101" pitchFamily="2" charset="-122"/>
                  <a:cs typeface="+mn-ea"/>
                  <a:sym typeface="+mn-lt"/>
                </a:endParaRPr>
              </a:p>
            </p:txBody>
          </p:sp>
          <p:sp>
            <p:nvSpPr>
              <p:cNvPr id="32" name="文本框 31"/>
              <p:cNvSpPr txBox="1"/>
              <p:nvPr>
                <p:custDataLst>
                  <p:tags r:id="rId18"/>
                </p:custDataLst>
              </p:nvPr>
            </p:nvSpPr>
            <p:spPr>
              <a:xfrm>
                <a:off x="9211" y="2962"/>
                <a:ext cx="7728" cy="1084"/>
              </a:xfrm>
              <a:prstGeom prst="rect">
                <a:avLst/>
              </a:prstGeom>
              <a:noFill/>
            </p:spPr>
            <p:txBody>
              <a:bodyPr wrap="square" rtlCol="0">
                <a:spAutoFit/>
              </a:bodyPr>
              <a:lstStyle/>
              <a:p>
                <a:pPr fontAlgn="auto">
                  <a:lnSpc>
                    <a:spcPct val="150000"/>
                  </a:lnSpc>
                </a:pPr>
                <a:r>
                  <a:rPr lang="zh-CN" altLang="en-US" sz="1400" dirty="0">
                    <a:solidFill>
                      <a:schemeClr val="tx1">
                        <a:lumMod val="65000"/>
                        <a:lumOff val="35000"/>
                      </a:schemeClr>
                    </a:solidFill>
                    <a:latin typeface="宋体" panose="02010600030101010101" pitchFamily="2" charset="-122"/>
                    <a:ea typeface="宋体" panose="02010600030101010101" pitchFamily="2" charset="-122"/>
                    <a:cs typeface="+mn-ea"/>
                    <a:sym typeface="+mn-lt"/>
                  </a:rPr>
                  <a:t>项目内容补充</a:t>
                </a:r>
                <a:endParaRPr lang="en-US" altLang="zh-CN" sz="1400" dirty="0">
                  <a:solidFill>
                    <a:schemeClr val="tx1">
                      <a:lumMod val="65000"/>
                      <a:lumOff val="35000"/>
                    </a:schemeClr>
                  </a:solidFill>
                  <a:latin typeface="宋体" panose="02010600030101010101" pitchFamily="2" charset="-122"/>
                  <a:ea typeface="宋体" panose="02010600030101010101" pitchFamily="2" charset="-122"/>
                  <a:cs typeface="+mn-ea"/>
                  <a:sym typeface="+mn-lt"/>
                </a:endParaRPr>
              </a:p>
              <a:p>
                <a:pPr fontAlgn="auto">
                  <a:lnSpc>
                    <a:spcPct val="150000"/>
                  </a:lnSpc>
                </a:pPr>
                <a:r>
                  <a:rPr lang="zh-CN" altLang="en-US" sz="1400" dirty="0">
                    <a:solidFill>
                      <a:schemeClr val="tx1">
                        <a:lumMod val="65000"/>
                        <a:lumOff val="35000"/>
                      </a:schemeClr>
                    </a:solidFill>
                    <a:latin typeface="宋体" panose="02010600030101010101" pitchFamily="2" charset="-122"/>
                    <a:ea typeface="宋体" panose="02010600030101010101" pitchFamily="2" charset="-122"/>
                    <a:cs typeface="+mn-ea"/>
                    <a:sym typeface="+mn-lt"/>
                  </a:rPr>
                  <a:t>技术实现分析</a:t>
                </a:r>
                <a:endParaRPr lang="en-US" altLang="zh-CN" sz="1400" dirty="0">
                  <a:solidFill>
                    <a:schemeClr val="tx1">
                      <a:lumMod val="65000"/>
                      <a:lumOff val="35000"/>
                    </a:schemeClr>
                  </a:solidFill>
                  <a:latin typeface="宋体" panose="02010600030101010101" pitchFamily="2" charset="-122"/>
                  <a:ea typeface="宋体" panose="02010600030101010101" pitchFamily="2" charset="-122"/>
                  <a:cs typeface="+mn-ea"/>
                  <a:sym typeface="+mn-lt"/>
                </a:endParaRPr>
              </a:p>
            </p:txBody>
          </p:sp>
        </p:grpSp>
      </p:grpSp>
      <p:sp>
        <p:nvSpPr>
          <p:cNvPr id="24" name="文本框 23"/>
          <p:cNvSpPr txBox="1"/>
          <p:nvPr>
            <p:custDataLst>
              <p:tags r:id="rId3"/>
            </p:custDataLst>
          </p:nvPr>
        </p:nvSpPr>
        <p:spPr>
          <a:xfrm>
            <a:off x="4093210" y="892810"/>
            <a:ext cx="4005580" cy="275590"/>
          </a:xfrm>
          <a:prstGeom prst="rect">
            <a:avLst/>
          </a:prstGeom>
          <a:noFill/>
        </p:spPr>
        <p:txBody>
          <a:bodyPr wrap="square" rtlCol="0">
            <a:spAutoFit/>
          </a:bodyPr>
          <a:lstStyle/>
          <a:p>
            <a:pPr algn="ctr"/>
            <a:r>
              <a:rPr lang="en-US" sz="1200" dirty="0">
                <a:solidFill>
                  <a:schemeClr val="bg1">
                    <a:lumMod val="65000"/>
                  </a:schemeClr>
                </a:solidFill>
                <a:effectLst/>
                <a:cs typeface="+mn-ea"/>
                <a:sym typeface="+mn-lt"/>
              </a:rPr>
              <a:t>Team Roles</a:t>
            </a:r>
            <a:endParaRPr sz="1200" dirty="0">
              <a:solidFill>
                <a:schemeClr val="bg1">
                  <a:lumMod val="65000"/>
                </a:schemeClr>
              </a:solidFill>
              <a:effectLst/>
              <a:cs typeface="+mn-ea"/>
              <a:sym typeface="+mn-lt"/>
            </a:endParaRPr>
          </a:p>
        </p:txBody>
      </p:sp>
      <p:sp>
        <p:nvSpPr>
          <p:cNvPr id="39" name="文本框 38"/>
          <p:cNvSpPr txBox="1"/>
          <p:nvPr>
            <p:custDataLst>
              <p:tags r:id="rId4"/>
            </p:custDataLst>
          </p:nvPr>
        </p:nvSpPr>
        <p:spPr>
          <a:xfrm>
            <a:off x="2507615" y="2105025"/>
            <a:ext cx="1554480" cy="337185"/>
          </a:xfrm>
          <a:prstGeom prst="rect">
            <a:avLst/>
          </a:prstGeom>
          <a:noFill/>
        </p:spPr>
        <p:txBody>
          <a:bodyPr wrap="square" rtlCol="0">
            <a:spAutoFit/>
          </a:bodyPr>
          <a:lstStyle/>
          <a:p>
            <a:pPr algn="l"/>
            <a:r>
              <a:rPr lang="zh-CN" altLang="en-US" sz="1600" spc="100" dirty="0">
                <a:solidFill>
                  <a:schemeClr val="bg1"/>
                </a:solidFill>
                <a:uFillTx/>
                <a:cs typeface="+mn-ea"/>
                <a:sym typeface="+mn-lt"/>
              </a:rPr>
              <a:t>后端</a:t>
            </a:r>
          </a:p>
        </p:txBody>
      </p:sp>
      <p:sp>
        <p:nvSpPr>
          <p:cNvPr id="40" name="文本框 39"/>
          <p:cNvSpPr txBox="1"/>
          <p:nvPr>
            <p:custDataLst>
              <p:tags r:id="rId5"/>
            </p:custDataLst>
          </p:nvPr>
        </p:nvSpPr>
        <p:spPr>
          <a:xfrm>
            <a:off x="1442720" y="4881245"/>
            <a:ext cx="1554480" cy="337185"/>
          </a:xfrm>
          <a:prstGeom prst="rect">
            <a:avLst/>
          </a:prstGeom>
          <a:noFill/>
        </p:spPr>
        <p:txBody>
          <a:bodyPr wrap="square" rtlCol="0">
            <a:spAutoFit/>
          </a:bodyPr>
          <a:lstStyle/>
          <a:p>
            <a:pPr algn="l"/>
            <a:r>
              <a:rPr lang="zh-CN" altLang="en-US" sz="1600" spc="100" dirty="0">
                <a:solidFill>
                  <a:schemeClr val="bg1"/>
                </a:solidFill>
                <a:uFillTx/>
                <a:cs typeface="+mn-ea"/>
                <a:sym typeface="+mn-lt"/>
              </a:rPr>
              <a:t>前端</a:t>
            </a:r>
          </a:p>
        </p:txBody>
      </p:sp>
      <p:sp>
        <p:nvSpPr>
          <p:cNvPr id="41" name="文本框 40"/>
          <p:cNvSpPr txBox="1"/>
          <p:nvPr>
            <p:custDataLst>
              <p:tags r:id="rId6"/>
            </p:custDataLst>
          </p:nvPr>
        </p:nvSpPr>
        <p:spPr>
          <a:xfrm rot="16200000">
            <a:off x="443230" y="3052445"/>
            <a:ext cx="1554480" cy="337185"/>
          </a:xfrm>
          <a:prstGeom prst="rect">
            <a:avLst/>
          </a:prstGeom>
          <a:noFill/>
        </p:spPr>
        <p:txBody>
          <a:bodyPr wrap="square" rtlCol="0">
            <a:spAutoFit/>
          </a:bodyPr>
          <a:lstStyle/>
          <a:p>
            <a:pPr algn="l"/>
            <a:r>
              <a:rPr lang="zh-CN" altLang="en-US" sz="1600" spc="100" dirty="0">
                <a:solidFill>
                  <a:schemeClr val="bg1"/>
                </a:solidFill>
                <a:cs typeface="+mn-ea"/>
                <a:sym typeface="+mn-lt"/>
              </a:rPr>
              <a:t>服务器</a:t>
            </a:r>
            <a:endParaRPr lang="zh-CN" altLang="en-US" sz="1600" spc="100" dirty="0">
              <a:solidFill>
                <a:schemeClr val="bg1"/>
              </a:solidFill>
              <a:uFillTx/>
              <a:cs typeface="+mn-ea"/>
              <a:sym typeface="+mn-lt"/>
            </a:endParaRPr>
          </a:p>
        </p:txBody>
      </p:sp>
      <p:sp>
        <p:nvSpPr>
          <p:cNvPr id="42" name="文本框 41"/>
          <p:cNvSpPr txBox="1"/>
          <p:nvPr>
            <p:custDataLst>
              <p:tags r:id="rId7"/>
            </p:custDataLst>
          </p:nvPr>
        </p:nvSpPr>
        <p:spPr>
          <a:xfrm rot="16200000">
            <a:off x="3468370" y="3855085"/>
            <a:ext cx="1554480" cy="337185"/>
          </a:xfrm>
          <a:prstGeom prst="rect">
            <a:avLst/>
          </a:prstGeom>
          <a:noFill/>
        </p:spPr>
        <p:txBody>
          <a:bodyPr wrap="square" rtlCol="0">
            <a:spAutoFit/>
          </a:bodyPr>
          <a:lstStyle/>
          <a:p>
            <a:pPr algn="l"/>
            <a:r>
              <a:rPr lang="zh-CN" altLang="en-US" sz="1600" spc="100" dirty="0">
                <a:solidFill>
                  <a:schemeClr val="bg1"/>
                </a:solidFill>
                <a:uFillTx/>
                <a:cs typeface="+mn-ea"/>
                <a:sym typeface="+mn-lt"/>
              </a:rPr>
              <a:t>调试</a:t>
            </a:r>
          </a:p>
        </p:txBody>
      </p:sp>
      <p:grpSp>
        <p:nvGrpSpPr>
          <p:cNvPr id="51" name="组合 50"/>
          <p:cNvGrpSpPr/>
          <p:nvPr/>
        </p:nvGrpSpPr>
        <p:grpSpPr>
          <a:xfrm>
            <a:off x="6057265" y="3246437"/>
            <a:ext cx="6299200" cy="1009650"/>
            <a:chOff x="9539" y="2575"/>
            <a:chExt cx="9920" cy="1590"/>
          </a:xfrm>
        </p:grpSpPr>
        <p:sp>
          <p:nvSpPr>
            <p:cNvPr id="52" name="椭圆 51"/>
            <p:cNvSpPr/>
            <p:nvPr>
              <p:custDataLst>
                <p:tags r:id="rId13"/>
              </p:custDataLst>
            </p:nvPr>
          </p:nvSpPr>
          <p:spPr>
            <a:xfrm>
              <a:off x="9539" y="2659"/>
              <a:ext cx="960" cy="960"/>
            </a:xfrm>
            <a:prstGeom prst="ellipse">
              <a:avLst/>
            </a:prstGeom>
            <a:solidFill>
              <a:srgbClr val="9F8C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54" name="组合 53"/>
            <p:cNvGrpSpPr/>
            <p:nvPr/>
          </p:nvGrpSpPr>
          <p:grpSpPr>
            <a:xfrm>
              <a:off x="10499" y="2575"/>
              <a:ext cx="8960" cy="1590"/>
              <a:chOff x="9179" y="2455"/>
              <a:chExt cx="8960" cy="1590"/>
            </a:xfrm>
          </p:grpSpPr>
          <p:sp>
            <p:nvSpPr>
              <p:cNvPr id="55" name="文本框 54"/>
              <p:cNvSpPr txBox="1"/>
              <p:nvPr>
                <p:custDataLst>
                  <p:tags r:id="rId14"/>
                </p:custDataLst>
              </p:nvPr>
            </p:nvSpPr>
            <p:spPr>
              <a:xfrm>
                <a:off x="9211" y="2455"/>
                <a:ext cx="8928" cy="630"/>
              </a:xfrm>
              <a:prstGeom prst="rect">
                <a:avLst/>
              </a:prstGeom>
              <a:noFill/>
            </p:spPr>
            <p:txBody>
              <a:bodyPr wrap="square" rtlCol="0">
                <a:spAutoFit/>
              </a:bodyPr>
              <a:lstStyle/>
              <a:p>
                <a:pPr algn="l"/>
                <a:r>
                  <a:rPr lang="zh-CN" altLang="en-US" sz="2000" spc="100" dirty="0">
                    <a:solidFill>
                      <a:srgbClr val="9F8C61"/>
                    </a:solidFill>
                    <a:uFillTx/>
                    <a:latin typeface="宋体" panose="02010600030101010101" pitchFamily="2" charset="-122"/>
                    <a:ea typeface="宋体" panose="02010600030101010101" pitchFamily="2" charset="-122"/>
                    <a:cs typeface="+mn-ea"/>
                    <a:sym typeface="+mn-lt"/>
                  </a:rPr>
                  <a:t>方韬瑜</a:t>
                </a:r>
              </a:p>
            </p:txBody>
          </p:sp>
          <p:sp>
            <p:nvSpPr>
              <p:cNvPr id="56" name="文本框 55"/>
              <p:cNvSpPr txBox="1"/>
              <p:nvPr>
                <p:custDataLst>
                  <p:tags r:id="rId15"/>
                </p:custDataLst>
              </p:nvPr>
            </p:nvSpPr>
            <p:spPr>
              <a:xfrm>
                <a:off x="9179" y="2961"/>
                <a:ext cx="7728" cy="1084"/>
              </a:xfrm>
              <a:prstGeom prst="rect">
                <a:avLst/>
              </a:prstGeom>
              <a:noFill/>
            </p:spPr>
            <p:txBody>
              <a:bodyPr wrap="square" rtlCol="0">
                <a:spAutoFit/>
              </a:bodyPr>
              <a:lstStyle/>
              <a:p>
                <a:pPr>
                  <a:lnSpc>
                    <a:spcPct val="150000"/>
                  </a:lnSpc>
                </a:pPr>
                <a:r>
                  <a:rPr lang="zh-CN" altLang="en-US" sz="1400" dirty="0">
                    <a:solidFill>
                      <a:schemeClr val="tx1">
                        <a:lumMod val="65000"/>
                        <a:lumOff val="35000"/>
                      </a:schemeClr>
                    </a:solidFill>
                    <a:latin typeface="宋体" panose="02010600030101010101" pitchFamily="2" charset="-122"/>
                    <a:ea typeface="宋体" panose="02010600030101010101" pitchFamily="2" charset="-122"/>
                    <a:cs typeface="+mn-ea"/>
                    <a:sym typeface="+mn-lt"/>
                  </a:rPr>
                  <a:t>项目提出</a:t>
                </a:r>
                <a:endParaRPr lang="en-US" altLang="zh-CN" sz="1400" dirty="0">
                  <a:solidFill>
                    <a:schemeClr val="tx1">
                      <a:lumMod val="65000"/>
                      <a:lumOff val="35000"/>
                    </a:schemeClr>
                  </a:solidFill>
                  <a:latin typeface="宋体" panose="02010600030101010101" pitchFamily="2" charset="-122"/>
                  <a:ea typeface="宋体" panose="02010600030101010101" pitchFamily="2" charset="-122"/>
                  <a:cs typeface="+mn-ea"/>
                  <a:sym typeface="+mn-lt"/>
                </a:endParaRPr>
              </a:p>
              <a:p>
                <a:pPr>
                  <a:lnSpc>
                    <a:spcPct val="150000"/>
                  </a:lnSpc>
                </a:pPr>
                <a:r>
                  <a:rPr lang="zh-CN" altLang="en-US" sz="1400" dirty="0">
                    <a:solidFill>
                      <a:schemeClr val="tx1">
                        <a:lumMod val="65000"/>
                        <a:lumOff val="35000"/>
                      </a:schemeClr>
                    </a:solidFill>
                    <a:latin typeface="宋体" panose="02010600030101010101" pitchFamily="2" charset="-122"/>
                    <a:ea typeface="宋体" panose="02010600030101010101" pitchFamily="2" charset="-122"/>
                    <a:cs typeface="+mn-ea"/>
                    <a:sym typeface="+mn-lt"/>
                  </a:rPr>
                  <a:t>市场分析</a:t>
                </a:r>
                <a:endParaRPr lang="en-US" altLang="zh-CN" sz="1400" dirty="0">
                  <a:solidFill>
                    <a:schemeClr val="tx1">
                      <a:lumMod val="65000"/>
                      <a:lumOff val="35000"/>
                    </a:schemeClr>
                  </a:solidFill>
                  <a:latin typeface="宋体" panose="02010600030101010101" pitchFamily="2" charset="-122"/>
                  <a:ea typeface="宋体" panose="02010600030101010101" pitchFamily="2" charset="-122"/>
                  <a:cs typeface="+mn-ea"/>
                  <a:sym typeface="+mn-lt"/>
                </a:endParaRPr>
              </a:p>
            </p:txBody>
          </p:sp>
        </p:grpSp>
      </p:grpSp>
      <p:grpSp>
        <p:nvGrpSpPr>
          <p:cNvPr id="57" name="组合 56"/>
          <p:cNvGrpSpPr/>
          <p:nvPr/>
        </p:nvGrpSpPr>
        <p:grpSpPr>
          <a:xfrm>
            <a:off x="6057265" y="4930001"/>
            <a:ext cx="6299200" cy="662940"/>
            <a:chOff x="9539" y="2575"/>
            <a:chExt cx="9920" cy="1044"/>
          </a:xfrm>
        </p:grpSpPr>
        <p:sp>
          <p:nvSpPr>
            <p:cNvPr id="58" name="椭圆 57"/>
            <p:cNvSpPr/>
            <p:nvPr>
              <p:custDataLst>
                <p:tags r:id="rId10"/>
              </p:custDataLst>
            </p:nvPr>
          </p:nvSpPr>
          <p:spPr>
            <a:xfrm>
              <a:off x="9539" y="2659"/>
              <a:ext cx="960" cy="960"/>
            </a:xfrm>
            <a:prstGeom prst="ellipse">
              <a:avLst/>
            </a:prstGeom>
            <a:solidFill>
              <a:srgbClr val="9F8C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60" name="组合 59"/>
            <p:cNvGrpSpPr/>
            <p:nvPr/>
          </p:nvGrpSpPr>
          <p:grpSpPr>
            <a:xfrm>
              <a:off x="10499" y="2575"/>
              <a:ext cx="8960" cy="989"/>
              <a:chOff x="9179" y="2455"/>
              <a:chExt cx="8960" cy="989"/>
            </a:xfrm>
          </p:grpSpPr>
          <p:sp>
            <p:nvSpPr>
              <p:cNvPr id="61" name="文本框 60"/>
              <p:cNvSpPr txBox="1"/>
              <p:nvPr>
                <p:custDataLst>
                  <p:tags r:id="rId11"/>
                </p:custDataLst>
              </p:nvPr>
            </p:nvSpPr>
            <p:spPr>
              <a:xfrm>
                <a:off x="9211" y="2455"/>
                <a:ext cx="8928" cy="630"/>
              </a:xfrm>
              <a:prstGeom prst="rect">
                <a:avLst/>
              </a:prstGeom>
              <a:noFill/>
            </p:spPr>
            <p:txBody>
              <a:bodyPr wrap="square" rtlCol="0">
                <a:spAutoFit/>
              </a:bodyPr>
              <a:lstStyle/>
              <a:p>
                <a:pPr algn="l"/>
                <a:r>
                  <a:rPr lang="zh-CN" altLang="en-US" sz="2000" spc="100" dirty="0">
                    <a:solidFill>
                      <a:srgbClr val="9F8C61"/>
                    </a:solidFill>
                    <a:uFillTx/>
                    <a:latin typeface="宋体" panose="02010600030101010101" pitchFamily="2" charset="-122"/>
                    <a:ea typeface="宋体" panose="02010600030101010101" pitchFamily="2" charset="-122"/>
                    <a:cs typeface="+mn-ea"/>
                    <a:sym typeface="+mn-lt"/>
                  </a:rPr>
                  <a:t>邱浩然</a:t>
                </a:r>
              </a:p>
            </p:txBody>
          </p:sp>
          <p:sp>
            <p:nvSpPr>
              <p:cNvPr id="62" name="文本框 61"/>
              <p:cNvSpPr txBox="1"/>
              <p:nvPr>
                <p:custDataLst>
                  <p:tags r:id="rId12"/>
                </p:custDataLst>
              </p:nvPr>
            </p:nvSpPr>
            <p:spPr>
              <a:xfrm>
                <a:off x="9179" y="2869"/>
                <a:ext cx="7728" cy="575"/>
              </a:xfrm>
              <a:prstGeom prst="rect">
                <a:avLst/>
              </a:prstGeom>
              <a:noFill/>
            </p:spPr>
            <p:txBody>
              <a:bodyPr wrap="square" rtlCol="0">
                <a:spAutoFit/>
              </a:bodyPr>
              <a:lstStyle/>
              <a:p>
                <a:pPr fontAlgn="auto">
                  <a:lnSpc>
                    <a:spcPct val="150000"/>
                  </a:lnSpc>
                </a:pPr>
                <a:r>
                  <a:rPr lang="en-US" altLang="zh-CN" sz="1400" dirty="0">
                    <a:solidFill>
                      <a:schemeClr val="tx1">
                        <a:lumMod val="65000"/>
                        <a:lumOff val="35000"/>
                      </a:schemeClr>
                    </a:solidFill>
                    <a:latin typeface="宋体" panose="02010600030101010101" pitchFamily="2" charset="-122"/>
                    <a:ea typeface="宋体" panose="02010600030101010101" pitchFamily="2" charset="-122"/>
                    <a:cs typeface="+mn-ea"/>
                    <a:sym typeface="+mn-lt"/>
                  </a:rPr>
                  <a:t>ppt</a:t>
                </a:r>
                <a:r>
                  <a:rPr lang="zh-CN" altLang="en-US" sz="1400" dirty="0">
                    <a:solidFill>
                      <a:schemeClr val="tx1">
                        <a:lumMod val="65000"/>
                        <a:lumOff val="35000"/>
                      </a:schemeClr>
                    </a:solidFill>
                    <a:latin typeface="宋体" panose="02010600030101010101" pitchFamily="2" charset="-122"/>
                    <a:ea typeface="宋体" panose="02010600030101010101" pitchFamily="2" charset="-122"/>
                    <a:cs typeface="+mn-ea"/>
                    <a:sym typeface="+mn-lt"/>
                  </a:rPr>
                  <a:t>制作</a:t>
                </a:r>
              </a:p>
            </p:txBody>
          </p:sp>
        </p:grpSp>
      </p:grpSp>
      <p:sp>
        <p:nvSpPr>
          <p:cNvPr id="63" name="任意多边形 62"/>
          <p:cNvSpPr/>
          <p:nvPr>
            <p:custDataLst>
              <p:tags r:id="rId8"/>
            </p:custDataLst>
          </p:nvPr>
        </p:nvSpPr>
        <p:spPr>
          <a:xfrm rot="2700000">
            <a:off x="6142037" y="3494618"/>
            <a:ext cx="342900" cy="280670"/>
          </a:xfrm>
          <a:custGeom>
            <a:avLst/>
            <a:gdLst>
              <a:gd name="adj" fmla="val 50000"/>
              <a:gd name="a" fmla="pin 0 adj 50000"/>
              <a:gd name="x1" fmla="*/ ss a 100000"/>
              <a:gd name="x2" fmla="+- r 0 x1"/>
              <a:gd name="y2" fmla="+- b 0 x1"/>
              <a:gd name="il" fmla="*/ x1 29289 100000"/>
              <a:gd name="ir" fmla="+- r 0 il"/>
              <a:gd name="ib" fmla="+- b 0 il"/>
            </a:gdLst>
            <a:ahLst/>
            <a:cxnLst>
              <a:cxn ang="3">
                <a:pos x="hc" y="t"/>
              </a:cxn>
              <a:cxn ang="cd2">
                <a:pos x="l" y="vc"/>
              </a:cxn>
              <a:cxn ang="cd4">
                <a:pos x="hc" y="b"/>
              </a:cxn>
              <a:cxn ang="0">
                <a:pos x="r" y="vc"/>
              </a:cxn>
            </a:cxnLst>
            <a:rect l="l" t="t" r="r" b="b"/>
            <a:pathLst>
              <a:path w="12205" h="9978">
                <a:moveTo>
                  <a:pt x="10682" y="3494"/>
                </a:moveTo>
                <a:lnTo>
                  <a:pt x="11833" y="3494"/>
                </a:lnTo>
                <a:cubicBezTo>
                  <a:pt x="12042" y="3487"/>
                  <a:pt x="12210" y="3678"/>
                  <a:pt x="12205" y="3865"/>
                </a:cubicBezTo>
                <a:cubicBezTo>
                  <a:pt x="12211" y="4074"/>
                  <a:pt x="12020" y="4242"/>
                  <a:pt x="11833" y="4237"/>
                </a:cubicBezTo>
                <a:lnTo>
                  <a:pt x="10678" y="4237"/>
                </a:lnTo>
                <a:cubicBezTo>
                  <a:pt x="10630" y="4624"/>
                  <a:pt x="10355" y="5107"/>
                  <a:pt x="10121" y="5308"/>
                </a:cubicBezTo>
                <a:cubicBezTo>
                  <a:pt x="9755" y="5731"/>
                  <a:pt x="9105" y="5914"/>
                  <a:pt x="8679" y="5899"/>
                </a:cubicBezTo>
                <a:cubicBezTo>
                  <a:pt x="8141" y="5916"/>
                  <a:pt x="7528" y="5626"/>
                  <a:pt x="7245" y="5308"/>
                </a:cubicBezTo>
                <a:cubicBezTo>
                  <a:pt x="6822" y="4942"/>
                  <a:pt x="6639" y="4292"/>
                  <a:pt x="6654" y="3866"/>
                </a:cubicBezTo>
                <a:cubicBezTo>
                  <a:pt x="6637" y="3327"/>
                  <a:pt x="6927" y="2714"/>
                  <a:pt x="7245" y="2432"/>
                </a:cubicBezTo>
                <a:cubicBezTo>
                  <a:pt x="7611" y="2008"/>
                  <a:pt x="8261" y="1825"/>
                  <a:pt x="8687" y="1840"/>
                </a:cubicBezTo>
                <a:cubicBezTo>
                  <a:pt x="9226" y="1823"/>
                  <a:pt x="9839" y="2113"/>
                  <a:pt x="10121" y="2432"/>
                </a:cubicBezTo>
                <a:cubicBezTo>
                  <a:pt x="10444" y="2697"/>
                  <a:pt x="10651" y="3241"/>
                  <a:pt x="10682" y="3494"/>
                </a:cubicBezTo>
                <a:close/>
                <a:moveTo>
                  <a:pt x="7772" y="4781"/>
                </a:moveTo>
                <a:cubicBezTo>
                  <a:pt x="7503" y="4549"/>
                  <a:pt x="7387" y="4137"/>
                  <a:pt x="7397" y="3867"/>
                </a:cubicBezTo>
                <a:cubicBezTo>
                  <a:pt x="7386" y="3526"/>
                  <a:pt x="7569" y="3137"/>
                  <a:pt x="7772" y="2958"/>
                </a:cubicBezTo>
                <a:cubicBezTo>
                  <a:pt x="8004" y="2689"/>
                  <a:pt x="8416" y="2573"/>
                  <a:pt x="8686" y="2583"/>
                </a:cubicBezTo>
                <a:cubicBezTo>
                  <a:pt x="9027" y="2572"/>
                  <a:pt x="9416" y="2756"/>
                  <a:pt x="9595" y="2958"/>
                </a:cubicBezTo>
                <a:cubicBezTo>
                  <a:pt x="9863" y="3190"/>
                  <a:pt x="9980" y="3602"/>
                  <a:pt x="9970" y="3872"/>
                </a:cubicBezTo>
                <a:cubicBezTo>
                  <a:pt x="9981" y="4213"/>
                  <a:pt x="9797" y="4602"/>
                  <a:pt x="9595" y="4781"/>
                </a:cubicBezTo>
                <a:cubicBezTo>
                  <a:pt x="9363" y="5050"/>
                  <a:pt x="8951" y="5166"/>
                  <a:pt x="8681" y="5156"/>
                </a:cubicBezTo>
                <a:cubicBezTo>
                  <a:pt x="8339" y="5167"/>
                  <a:pt x="7950" y="4983"/>
                  <a:pt x="7772" y="4781"/>
                </a:cubicBezTo>
                <a:close/>
                <a:moveTo>
                  <a:pt x="6785" y="22"/>
                </a:moveTo>
                <a:cubicBezTo>
                  <a:pt x="6853" y="28"/>
                  <a:pt x="6943" y="82"/>
                  <a:pt x="6979" y="121"/>
                </a:cubicBezTo>
                <a:lnTo>
                  <a:pt x="7869" y="1012"/>
                </a:lnTo>
                <a:cubicBezTo>
                  <a:pt x="7943" y="1075"/>
                  <a:pt x="7975" y="1189"/>
                  <a:pt x="7972" y="1263"/>
                </a:cubicBezTo>
                <a:cubicBezTo>
                  <a:pt x="7975" y="1357"/>
                  <a:pt x="7925" y="1464"/>
                  <a:pt x="7869" y="1514"/>
                </a:cubicBezTo>
                <a:cubicBezTo>
                  <a:pt x="7805" y="1587"/>
                  <a:pt x="7692" y="1619"/>
                  <a:pt x="7617" y="1617"/>
                </a:cubicBezTo>
                <a:cubicBezTo>
                  <a:pt x="7523" y="1620"/>
                  <a:pt x="7416" y="1569"/>
                  <a:pt x="7367" y="1514"/>
                </a:cubicBezTo>
                <a:lnTo>
                  <a:pt x="6540" y="686"/>
                </a:lnTo>
                <a:lnTo>
                  <a:pt x="3946" y="686"/>
                </a:lnTo>
                <a:lnTo>
                  <a:pt x="762" y="3870"/>
                </a:lnTo>
                <a:lnTo>
                  <a:pt x="6107" y="9215"/>
                </a:lnTo>
                <a:lnTo>
                  <a:pt x="8693" y="6630"/>
                </a:lnTo>
                <a:lnTo>
                  <a:pt x="9202" y="7139"/>
                </a:lnTo>
                <a:lnTo>
                  <a:pt x="6539" y="9802"/>
                </a:lnTo>
                <a:cubicBezTo>
                  <a:pt x="6436" y="9931"/>
                  <a:pt x="6245" y="9981"/>
                  <a:pt x="6118" y="9977"/>
                </a:cubicBezTo>
                <a:cubicBezTo>
                  <a:pt x="5947" y="9982"/>
                  <a:pt x="5762" y="9900"/>
                  <a:pt x="5695" y="9821"/>
                </a:cubicBezTo>
                <a:lnTo>
                  <a:pt x="5686" y="9812"/>
                </a:lnTo>
                <a:lnTo>
                  <a:pt x="5675" y="9802"/>
                </a:lnTo>
                <a:lnTo>
                  <a:pt x="176" y="4302"/>
                </a:lnTo>
                <a:cubicBezTo>
                  <a:pt x="46" y="4200"/>
                  <a:pt x="-4" y="4008"/>
                  <a:pt x="0" y="3881"/>
                </a:cubicBezTo>
                <a:cubicBezTo>
                  <a:pt x="-4" y="3711"/>
                  <a:pt x="78" y="3525"/>
                  <a:pt x="156" y="3458"/>
                </a:cubicBezTo>
                <a:lnTo>
                  <a:pt x="165" y="3449"/>
                </a:lnTo>
                <a:lnTo>
                  <a:pt x="176" y="3439"/>
                </a:lnTo>
                <a:lnTo>
                  <a:pt x="3426" y="188"/>
                </a:lnTo>
                <a:cubicBezTo>
                  <a:pt x="3451" y="160"/>
                  <a:pt x="3499" y="119"/>
                  <a:pt x="3506" y="116"/>
                </a:cubicBezTo>
                <a:lnTo>
                  <a:pt x="3506" y="116"/>
                </a:lnTo>
                <a:lnTo>
                  <a:pt x="3512" y="110"/>
                </a:lnTo>
                <a:lnTo>
                  <a:pt x="3517" y="104"/>
                </a:lnTo>
                <a:lnTo>
                  <a:pt x="3523" y="98"/>
                </a:lnTo>
                <a:cubicBezTo>
                  <a:pt x="3578" y="36"/>
                  <a:pt x="3688" y="-1"/>
                  <a:pt x="3756" y="0"/>
                </a:cubicBezTo>
                <a:lnTo>
                  <a:pt x="3759" y="0"/>
                </a:lnTo>
                <a:lnTo>
                  <a:pt x="3763" y="0"/>
                </a:lnTo>
                <a:lnTo>
                  <a:pt x="6665" y="0"/>
                </a:lnTo>
                <a:cubicBezTo>
                  <a:pt x="6668" y="0"/>
                  <a:pt x="6674" y="0"/>
                  <a:pt x="6675" y="0"/>
                </a:cubicBezTo>
                <a:cubicBezTo>
                  <a:pt x="6716" y="0"/>
                  <a:pt x="6780" y="19"/>
                  <a:pt x="6785" y="22"/>
                </a:cubicBezTo>
                <a:close/>
                <a:moveTo>
                  <a:pt x="2584" y="4398"/>
                </a:moveTo>
                <a:cubicBezTo>
                  <a:pt x="2513" y="4333"/>
                  <a:pt x="2478" y="4223"/>
                  <a:pt x="2479" y="4150"/>
                </a:cubicBezTo>
                <a:lnTo>
                  <a:pt x="2479" y="4141"/>
                </a:lnTo>
                <a:cubicBezTo>
                  <a:pt x="2476" y="4052"/>
                  <a:pt x="2526" y="3947"/>
                  <a:pt x="2584" y="3893"/>
                </a:cubicBezTo>
                <a:lnTo>
                  <a:pt x="4670" y="1807"/>
                </a:lnTo>
                <a:cubicBezTo>
                  <a:pt x="4738" y="1733"/>
                  <a:pt x="4851" y="1699"/>
                  <a:pt x="4927" y="1702"/>
                </a:cubicBezTo>
                <a:cubicBezTo>
                  <a:pt x="5112" y="1689"/>
                  <a:pt x="5293" y="1891"/>
                  <a:pt x="5280" y="2055"/>
                </a:cubicBezTo>
                <a:cubicBezTo>
                  <a:pt x="5286" y="2147"/>
                  <a:pt x="5236" y="2255"/>
                  <a:pt x="5176" y="2312"/>
                </a:cubicBezTo>
                <a:lnTo>
                  <a:pt x="3090" y="4398"/>
                </a:lnTo>
                <a:cubicBezTo>
                  <a:pt x="3024" y="4469"/>
                  <a:pt x="2914" y="4504"/>
                  <a:pt x="2841" y="4503"/>
                </a:cubicBezTo>
                <a:lnTo>
                  <a:pt x="2832" y="4503"/>
                </a:lnTo>
                <a:cubicBezTo>
                  <a:pt x="2744" y="4506"/>
                  <a:pt x="2639" y="4456"/>
                  <a:pt x="2584" y="4398"/>
                </a:cubicBezTo>
                <a:close/>
                <a:moveTo>
                  <a:pt x="3977" y="5791"/>
                </a:moveTo>
                <a:cubicBezTo>
                  <a:pt x="3906" y="5726"/>
                  <a:pt x="3871" y="5616"/>
                  <a:pt x="3872" y="5543"/>
                </a:cubicBezTo>
                <a:lnTo>
                  <a:pt x="3872" y="5534"/>
                </a:lnTo>
                <a:cubicBezTo>
                  <a:pt x="3869" y="5445"/>
                  <a:pt x="3919" y="5340"/>
                  <a:pt x="3977" y="5286"/>
                </a:cubicBezTo>
                <a:lnTo>
                  <a:pt x="5236" y="4026"/>
                </a:lnTo>
                <a:cubicBezTo>
                  <a:pt x="5302" y="3955"/>
                  <a:pt x="5412" y="3920"/>
                  <a:pt x="5485" y="3921"/>
                </a:cubicBezTo>
                <a:cubicBezTo>
                  <a:pt x="5673" y="3903"/>
                  <a:pt x="5859" y="4107"/>
                  <a:pt x="5847" y="4275"/>
                </a:cubicBezTo>
                <a:lnTo>
                  <a:pt x="5847" y="4283"/>
                </a:lnTo>
                <a:cubicBezTo>
                  <a:pt x="5850" y="4372"/>
                  <a:pt x="5800" y="4477"/>
                  <a:pt x="5742" y="4532"/>
                </a:cubicBezTo>
                <a:lnTo>
                  <a:pt x="4483" y="5791"/>
                </a:lnTo>
                <a:cubicBezTo>
                  <a:pt x="4417" y="5862"/>
                  <a:pt x="4307" y="5897"/>
                  <a:pt x="4234" y="5896"/>
                </a:cubicBezTo>
                <a:lnTo>
                  <a:pt x="4225" y="5896"/>
                </a:lnTo>
                <a:cubicBezTo>
                  <a:pt x="4137" y="5899"/>
                  <a:pt x="4032" y="5849"/>
                  <a:pt x="3977" y="5791"/>
                </a:cubicBezTo>
                <a:close/>
                <a:moveTo>
                  <a:pt x="5370" y="7184"/>
                </a:moveTo>
                <a:cubicBezTo>
                  <a:pt x="5299" y="7119"/>
                  <a:pt x="5264" y="7009"/>
                  <a:pt x="5265" y="6936"/>
                </a:cubicBezTo>
                <a:lnTo>
                  <a:pt x="5265" y="6927"/>
                </a:lnTo>
                <a:cubicBezTo>
                  <a:pt x="5262" y="6838"/>
                  <a:pt x="5312" y="6733"/>
                  <a:pt x="5370" y="6679"/>
                </a:cubicBezTo>
                <a:lnTo>
                  <a:pt x="5789" y="6260"/>
                </a:lnTo>
                <a:cubicBezTo>
                  <a:pt x="5854" y="6189"/>
                  <a:pt x="5964" y="6154"/>
                  <a:pt x="6037" y="6155"/>
                </a:cubicBezTo>
                <a:lnTo>
                  <a:pt x="6046" y="6155"/>
                </a:lnTo>
                <a:cubicBezTo>
                  <a:pt x="6231" y="6142"/>
                  <a:pt x="6411" y="6344"/>
                  <a:pt x="6399" y="6508"/>
                </a:cubicBezTo>
                <a:lnTo>
                  <a:pt x="6399" y="6517"/>
                </a:lnTo>
                <a:cubicBezTo>
                  <a:pt x="6402" y="6606"/>
                  <a:pt x="6352" y="6711"/>
                  <a:pt x="6294" y="6765"/>
                </a:cubicBezTo>
                <a:lnTo>
                  <a:pt x="5876" y="7184"/>
                </a:lnTo>
                <a:cubicBezTo>
                  <a:pt x="5808" y="7257"/>
                  <a:pt x="5694" y="7292"/>
                  <a:pt x="5618" y="7289"/>
                </a:cubicBezTo>
                <a:cubicBezTo>
                  <a:pt x="5530" y="7292"/>
                  <a:pt x="5425" y="7242"/>
                  <a:pt x="5370" y="718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cs typeface="+mn-ea"/>
              <a:sym typeface="+mn-lt"/>
            </a:endParaRPr>
          </a:p>
        </p:txBody>
      </p:sp>
      <p:sp>
        <p:nvSpPr>
          <p:cNvPr id="64" name="任意多边形 63"/>
          <p:cNvSpPr/>
          <p:nvPr>
            <p:custDataLst>
              <p:tags r:id="rId9"/>
            </p:custDataLst>
          </p:nvPr>
        </p:nvSpPr>
        <p:spPr>
          <a:xfrm rot="1800000" flipH="1">
            <a:off x="6198553" y="5107857"/>
            <a:ext cx="327025" cy="339725"/>
          </a:xfrm>
          <a:custGeom>
            <a:avLst/>
            <a:gdLst>
              <a:gd name="adj" fmla="val 50000"/>
              <a:gd name="a" fmla="pin 0 adj 50000"/>
              <a:gd name="x1" fmla="*/ ss a 100000"/>
              <a:gd name="x2" fmla="+- r 0 x1"/>
              <a:gd name="y2" fmla="+- b 0 x1"/>
              <a:gd name="il" fmla="*/ x1 29289 100000"/>
              <a:gd name="ir" fmla="+- r 0 il"/>
              <a:gd name="ib" fmla="+- b 0 il"/>
            </a:gdLst>
            <a:ahLst/>
            <a:cxnLst>
              <a:cxn ang="3">
                <a:pos x="hc" y="t"/>
              </a:cxn>
              <a:cxn ang="cd2">
                <a:pos x="l" y="vc"/>
              </a:cxn>
              <a:cxn ang="cd4">
                <a:pos x="hc" y="b"/>
              </a:cxn>
              <a:cxn ang="0">
                <a:pos x="r" y="vc"/>
              </a:cxn>
            </a:cxnLst>
            <a:rect l="l" t="t" r="r" b="b"/>
            <a:pathLst>
              <a:path w="2333" h="2418">
                <a:moveTo>
                  <a:pt x="991" y="1775"/>
                </a:moveTo>
                <a:lnTo>
                  <a:pt x="991" y="1773"/>
                </a:lnTo>
                <a:lnTo>
                  <a:pt x="991" y="1771"/>
                </a:lnTo>
                <a:lnTo>
                  <a:pt x="991" y="1768"/>
                </a:lnTo>
                <a:lnTo>
                  <a:pt x="991" y="1766"/>
                </a:lnTo>
                <a:lnTo>
                  <a:pt x="881" y="1703"/>
                </a:lnTo>
                <a:lnTo>
                  <a:pt x="881" y="1702"/>
                </a:lnTo>
                <a:lnTo>
                  <a:pt x="881" y="1701"/>
                </a:lnTo>
                <a:lnTo>
                  <a:pt x="609" y="1544"/>
                </a:lnTo>
                <a:cubicBezTo>
                  <a:pt x="607" y="1546"/>
                  <a:pt x="593" y="1558"/>
                  <a:pt x="588" y="1560"/>
                </a:cubicBezTo>
                <a:lnTo>
                  <a:pt x="131" y="1824"/>
                </a:lnTo>
                <a:cubicBezTo>
                  <a:pt x="120" y="1832"/>
                  <a:pt x="101" y="1836"/>
                  <a:pt x="87" y="1836"/>
                </a:cubicBezTo>
                <a:cubicBezTo>
                  <a:pt x="73" y="1836"/>
                  <a:pt x="56" y="1832"/>
                  <a:pt x="47" y="1826"/>
                </a:cubicBezTo>
                <a:lnTo>
                  <a:pt x="45" y="1825"/>
                </a:lnTo>
                <a:lnTo>
                  <a:pt x="44" y="1825"/>
                </a:lnTo>
                <a:lnTo>
                  <a:pt x="42" y="1824"/>
                </a:lnTo>
                <a:lnTo>
                  <a:pt x="41" y="1823"/>
                </a:lnTo>
                <a:cubicBezTo>
                  <a:pt x="17" y="1812"/>
                  <a:pt x="-1" y="1772"/>
                  <a:pt x="0" y="1745"/>
                </a:cubicBezTo>
                <a:cubicBezTo>
                  <a:pt x="-1" y="1731"/>
                  <a:pt x="5" y="1714"/>
                  <a:pt x="12" y="1706"/>
                </a:cubicBezTo>
                <a:cubicBezTo>
                  <a:pt x="14" y="1699"/>
                  <a:pt x="32" y="1679"/>
                  <a:pt x="44" y="1674"/>
                </a:cubicBezTo>
                <a:lnTo>
                  <a:pt x="439" y="1446"/>
                </a:lnTo>
                <a:lnTo>
                  <a:pt x="188" y="1301"/>
                </a:lnTo>
                <a:cubicBezTo>
                  <a:pt x="185" y="1299"/>
                  <a:pt x="178" y="1294"/>
                  <a:pt x="181" y="1296"/>
                </a:cubicBezTo>
                <a:lnTo>
                  <a:pt x="180" y="1296"/>
                </a:lnTo>
                <a:lnTo>
                  <a:pt x="178" y="1295"/>
                </a:lnTo>
                <a:lnTo>
                  <a:pt x="176" y="1294"/>
                </a:lnTo>
                <a:lnTo>
                  <a:pt x="174" y="1293"/>
                </a:lnTo>
                <a:lnTo>
                  <a:pt x="172" y="1291"/>
                </a:lnTo>
                <a:cubicBezTo>
                  <a:pt x="148" y="1280"/>
                  <a:pt x="129" y="1243"/>
                  <a:pt x="130" y="1215"/>
                </a:cubicBezTo>
                <a:cubicBezTo>
                  <a:pt x="129" y="1201"/>
                  <a:pt x="135" y="1183"/>
                  <a:pt x="142" y="1174"/>
                </a:cubicBezTo>
                <a:lnTo>
                  <a:pt x="691" y="223"/>
                </a:lnTo>
                <a:lnTo>
                  <a:pt x="587" y="163"/>
                </a:lnTo>
                <a:lnTo>
                  <a:pt x="585" y="162"/>
                </a:lnTo>
                <a:lnTo>
                  <a:pt x="584" y="161"/>
                </a:lnTo>
                <a:cubicBezTo>
                  <a:pt x="560" y="149"/>
                  <a:pt x="543" y="112"/>
                  <a:pt x="543" y="86"/>
                </a:cubicBezTo>
                <a:cubicBezTo>
                  <a:pt x="542" y="71"/>
                  <a:pt x="549" y="53"/>
                  <a:pt x="555" y="44"/>
                </a:cubicBezTo>
                <a:lnTo>
                  <a:pt x="556" y="42"/>
                </a:lnTo>
                <a:cubicBezTo>
                  <a:pt x="568" y="18"/>
                  <a:pt x="605" y="-1"/>
                  <a:pt x="632" y="0"/>
                </a:cubicBezTo>
                <a:cubicBezTo>
                  <a:pt x="646" y="-1"/>
                  <a:pt x="665" y="5"/>
                  <a:pt x="674" y="12"/>
                </a:cubicBezTo>
                <a:lnTo>
                  <a:pt x="2289" y="944"/>
                </a:lnTo>
                <a:lnTo>
                  <a:pt x="2291" y="945"/>
                </a:lnTo>
                <a:lnTo>
                  <a:pt x="2293" y="946"/>
                </a:lnTo>
                <a:cubicBezTo>
                  <a:pt x="2316" y="958"/>
                  <a:pt x="2333" y="995"/>
                  <a:pt x="2333" y="1021"/>
                </a:cubicBezTo>
                <a:cubicBezTo>
                  <a:pt x="2334" y="1036"/>
                  <a:pt x="2327" y="1054"/>
                  <a:pt x="2321" y="1063"/>
                </a:cubicBezTo>
                <a:lnTo>
                  <a:pt x="2320" y="1065"/>
                </a:lnTo>
                <a:cubicBezTo>
                  <a:pt x="2308" y="1089"/>
                  <a:pt x="2271" y="1108"/>
                  <a:pt x="2244" y="1107"/>
                </a:cubicBezTo>
                <a:cubicBezTo>
                  <a:pt x="2230" y="1108"/>
                  <a:pt x="2211" y="1102"/>
                  <a:pt x="2202" y="1095"/>
                </a:cubicBezTo>
                <a:lnTo>
                  <a:pt x="2098" y="1035"/>
                </a:lnTo>
                <a:lnTo>
                  <a:pt x="1549" y="1986"/>
                </a:lnTo>
                <a:lnTo>
                  <a:pt x="1548" y="1988"/>
                </a:lnTo>
                <a:lnTo>
                  <a:pt x="1547" y="1990"/>
                </a:lnTo>
                <a:cubicBezTo>
                  <a:pt x="1535" y="2013"/>
                  <a:pt x="1499" y="2030"/>
                  <a:pt x="1472" y="2030"/>
                </a:cubicBezTo>
                <a:cubicBezTo>
                  <a:pt x="1458" y="2031"/>
                  <a:pt x="1439" y="2024"/>
                  <a:pt x="1430" y="2018"/>
                </a:cubicBezTo>
                <a:lnTo>
                  <a:pt x="1428" y="2017"/>
                </a:lnTo>
                <a:lnTo>
                  <a:pt x="1426" y="2016"/>
                </a:lnTo>
                <a:lnTo>
                  <a:pt x="1425" y="2014"/>
                </a:lnTo>
                <a:lnTo>
                  <a:pt x="1424" y="2014"/>
                </a:lnTo>
                <a:lnTo>
                  <a:pt x="1424" y="2014"/>
                </a:lnTo>
                <a:lnTo>
                  <a:pt x="1424" y="2014"/>
                </a:lnTo>
                <a:lnTo>
                  <a:pt x="1424" y="2014"/>
                </a:lnTo>
                <a:lnTo>
                  <a:pt x="1424" y="2014"/>
                </a:lnTo>
                <a:lnTo>
                  <a:pt x="1424" y="2014"/>
                </a:lnTo>
                <a:cubicBezTo>
                  <a:pt x="1425" y="2014"/>
                  <a:pt x="1415" y="2010"/>
                  <a:pt x="1416" y="2010"/>
                </a:cubicBezTo>
                <a:lnTo>
                  <a:pt x="1171" y="1868"/>
                </a:lnTo>
                <a:lnTo>
                  <a:pt x="1171" y="2327"/>
                </a:lnTo>
                <a:cubicBezTo>
                  <a:pt x="1172" y="2378"/>
                  <a:pt x="1126" y="2419"/>
                  <a:pt x="1081" y="2417"/>
                </a:cubicBezTo>
                <a:cubicBezTo>
                  <a:pt x="1030" y="2419"/>
                  <a:pt x="989" y="2373"/>
                  <a:pt x="991" y="2327"/>
                </a:cubicBezTo>
                <a:lnTo>
                  <a:pt x="991" y="1775"/>
                </a:lnTo>
                <a:close/>
                <a:moveTo>
                  <a:pt x="336" y="1185"/>
                </a:moveTo>
                <a:lnTo>
                  <a:pt x="842" y="310"/>
                </a:lnTo>
                <a:lnTo>
                  <a:pt x="1947" y="948"/>
                </a:lnTo>
                <a:lnTo>
                  <a:pt x="1442" y="1824"/>
                </a:lnTo>
                <a:lnTo>
                  <a:pt x="336" y="1185"/>
                </a:lnTo>
                <a:close/>
                <a:moveTo>
                  <a:pt x="1355" y="953"/>
                </a:moveTo>
                <a:lnTo>
                  <a:pt x="1356" y="951"/>
                </a:lnTo>
                <a:lnTo>
                  <a:pt x="1356" y="950"/>
                </a:lnTo>
                <a:lnTo>
                  <a:pt x="1356" y="948"/>
                </a:lnTo>
                <a:cubicBezTo>
                  <a:pt x="1357" y="914"/>
                  <a:pt x="1327" y="879"/>
                  <a:pt x="1308" y="869"/>
                </a:cubicBezTo>
                <a:lnTo>
                  <a:pt x="1307" y="869"/>
                </a:lnTo>
                <a:lnTo>
                  <a:pt x="1305" y="868"/>
                </a:lnTo>
                <a:lnTo>
                  <a:pt x="1305" y="867"/>
                </a:lnTo>
                <a:cubicBezTo>
                  <a:pt x="1292" y="859"/>
                  <a:pt x="1270" y="855"/>
                  <a:pt x="1261" y="855"/>
                </a:cubicBezTo>
                <a:lnTo>
                  <a:pt x="1260" y="855"/>
                </a:lnTo>
                <a:lnTo>
                  <a:pt x="1259" y="855"/>
                </a:lnTo>
                <a:lnTo>
                  <a:pt x="1259" y="855"/>
                </a:lnTo>
                <a:lnTo>
                  <a:pt x="1258" y="855"/>
                </a:lnTo>
                <a:lnTo>
                  <a:pt x="1057" y="855"/>
                </a:lnTo>
                <a:lnTo>
                  <a:pt x="1055" y="855"/>
                </a:lnTo>
                <a:lnTo>
                  <a:pt x="1054" y="855"/>
                </a:lnTo>
                <a:lnTo>
                  <a:pt x="1053" y="855"/>
                </a:lnTo>
                <a:cubicBezTo>
                  <a:pt x="1025" y="855"/>
                  <a:pt x="993" y="876"/>
                  <a:pt x="986" y="886"/>
                </a:cubicBezTo>
                <a:cubicBezTo>
                  <a:pt x="981" y="890"/>
                  <a:pt x="973" y="902"/>
                  <a:pt x="972" y="903"/>
                </a:cubicBezTo>
                <a:cubicBezTo>
                  <a:pt x="964" y="917"/>
                  <a:pt x="958" y="941"/>
                  <a:pt x="958" y="950"/>
                </a:cubicBezTo>
                <a:lnTo>
                  <a:pt x="958" y="951"/>
                </a:lnTo>
                <a:lnTo>
                  <a:pt x="958" y="952"/>
                </a:lnTo>
                <a:lnTo>
                  <a:pt x="958" y="952"/>
                </a:lnTo>
                <a:lnTo>
                  <a:pt x="958" y="953"/>
                </a:lnTo>
                <a:lnTo>
                  <a:pt x="958" y="954"/>
                </a:lnTo>
                <a:lnTo>
                  <a:pt x="958" y="954"/>
                </a:lnTo>
                <a:lnTo>
                  <a:pt x="958" y="955"/>
                </a:lnTo>
                <a:lnTo>
                  <a:pt x="958" y="957"/>
                </a:lnTo>
                <a:lnTo>
                  <a:pt x="958" y="958"/>
                </a:lnTo>
                <a:cubicBezTo>
                  <a:pt x="958" y="974"/>
                  <a:pt x="967" y="997"/>
                  <a:pt x="971" y="1003"/>
                </a:cubicBezTo>
                <a:lnTo>
                  <a:pt x="1072" y="1177"/>
                </a:lnTo>
                <a:cubicBezTo>
                  <a:pt x="1079" y="1193"/>
                  <a:pt x="1100" y="1209"/>
                  <a:pt x="1107" y="1212"/>
                </a:cubicBezTo>
                <a:cubicBezTo>
                  <a:pt x="1121" y="1222"/>
                  <a:pt x="1144" y="1226"/>
                  <a:pt x="1154" y="1226"/>
                </a:cubicBezTo>
                <a:lnTo>
                  <a:pt x="1154" y="1226"/>
                </a:lnTo>
                <a:lnTo>
                  <a:pt x="1155" y="1226"/>
                </a:lnTo>
                <a:lnTo>
                  <a:pt x="1156" y="1226"/>
                </a:lnTo>
                <a:lnTo>
                  <a:pt x="1157" y="1226"/>
                </a:lnTo>
                <a:lnTo>
                  <a:pt x="1159" y="1226"/>
                </a:lnTo>
                <a:lnTo>
                  <a:pt x="1160" y="1226"/>
                </a:lnTo>
                <a:lnTo>
                  <a:pt x="1162" y="1226"/>
                </a:lnTo>
                <a:cubicBezTo>
                  <a:pt x="1192" y="1226"/>
                  <a:pt x="1229" y="1199"/>
                  <a:pt x="1237" y="1183"/>
                </a:cubicBezTo>
                <a:cubicBezTo>
                  <a:pt x="1240" y="1180"/>
                  <a:pt x="1250" y="1166"/>
                  <a:pt x="1248" y="1168"/>
                </a:cubicBezTo>
                <a:lnTo>
                  <a:pt x="1337" y="1013"/>
                </a:lnTo>
                <a:cubicBezTo>
                  <a:pt x="1339" y="1010"/>
                  <a:pt x="1345" y="997"/>
                  <a:pt x="1344" y="998"/>
                </a:cubicBezTo>
                <a:lnTo>
                  <a:pt x="1344" y="998"/>
                </a:lnTo>
                <a:lnTo>
                  <a:pt x="1344" y="998"/>
                </a:lnTo>
                <a:lnTo>
                  <a:pt x="1344" y="998"/>
                </a:lnTo>
                <a:lnTo>
                  <a:pt x="1344" y="998"/>
                </a:lnTo>
                <a:lnTo>
                  <a:pt x="1344" y="998"/>
                </a:lnTo>
                <a:lnTo>
                  <a:pt x="1344" y="998"/>
                </a:lnTo>
                <a:lnTo>
                  <a:pt x="1344" y="998"/>
                </a:lnTo>
                <a:lnTo>
                  <a:pt x="1344" y="998"/>
                </a:lnTo>
                <a:cubicBezTo>
                  <a:pt x="1350" y="992"/>
                  <a:pt x="1356" y="963"/>
                  <a:pt x="1356" y="955"/>
                </a:cubicBezTo>
                <a:lnTo>
                  <a:pt x="1356" y="955"/>
                </a:lnTo>
                <a:lnTo>
                  <a:pt x="1356" y="954"/>
                </a:lnTo>
                <a:lnTo>
                  <a:pt x="1356" y="953"/>
                </a:lnTo>
                <a:lnTo>
                  <a:pt x="1355" y="95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cs typeface="+mn-ea"/>
              <a:sym typeface="+mn-lt"/>
            </a:endParaRPr>
          </a:p>
        </p:txBody>
      </p:sp>
    </p:spTree>
    <p:custDataLst>
      <p:tags r:id="rId1"/>
    </p:custData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custDataLst>
              <p:tags r:id="rId2"/>
            </p:custDataLst>
          </p:nvPr>
        </p:nvSpPr>
        <p:spPr>
          <a:xfrm>
            <a:off x="596265" y="1530985"/>
            <a:ext cx="3707765" cy="4244975"/>
          </a:xfrm>
          <a:prstGeom prst="rect">
            <a:avLst/>
          </a:prstGeom>
          <a:blipFill rotWithShape="1">
            <a:blip r:embed="rId1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 name="椭圆 3"/>
          <p:cNvSpPr/>
          <p:nvPr/>
        </p:nvSpPr>
        <p:spPr>
          <a:xfrm>
            <a:off x="4772660" y="1597025"/>
            <a:ext cx="838200" cy="838200"/>
          </a:xfrm>
          <a:prstGeom prst="ellipse">
            <a:avLst/>
          </a:prstGeom>
          <a:solidFill>
            <a:srgbClr val="9F8C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椭圆 5"/>
          <p:cNvSpPr/>
          <p:nvPr>
            <p:custDataLst>
              <p:tags r:id="rId3"/>
            </p:custDataLst>
          </p:nvPr>
        </p:nvSpPr>
        <p:spPr>
          <a:xfrm>
            <a:off x="4771390" y="3008630"/>
            <a:ext cx="838200" cy="838200"/>
          </a:xfrm>
          <a:prstGeom prst="ellipse">
            <a:avLst/>
          </a:prstGeom>
          <a:solidFill>
            <a:srgbClr val="9F8C61"/>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cs typeface="+mn-ea"/>
              <a:sym typeface="+mn-lt"/>
            </a:endParaRPr>
          </a:p>
        </p:txBody>
      </p:sp>
      <p:sp>
        <p:nvSpPr>
          <p:cNvPr id="7" name="椭圆 6"/>
          <p:cNvSpPr/>
          <p:nvPr>
            <p:custDataLst>
              <p:tags r:id="rId4"/>
            </p:custDataLst>
          </p:nvPr>
        </p:nvSpPr>
        <p:spPr>
          <a:xfrm>
            <a:off x="4773930" y="4445635"/>
            <a:ext cx="838200" cy="838200"/>
          </a:xfrm>
          <a:prstGeom prst="ellipse">
            <a:avLst/>
          </a:prstGeom>
          <a:solidFill>
            <a:srgbClr val="9F8C61"/>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cs typeface="+mn-ea"/>
              <a:sym typeface="+mn-lt"/>
            </a:endParaRPr>
          </a:p>
        </p:txBody>
      </p:sp>
      <p:sp>
        <p:nvSpPr>
          <p:cNvPr id="76" name="任意多边形 75"/>
          <p:cNvSpPr/>
          <p:nvPr>
            <p:custDataLst>
              <p:tags r:id="rId5"/>
            </p:custDataLst>
          </p:nvPr>
        </p:nvSpPr>
        <p:spPr>
          <a:xfrm>
            <a:off x="4967288" y="1796733"/>
            <a:ext cx="448945" cy="438785"/>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7725" h="7545">
                <a:moveTo>
                  <a:pt x="2" y="3270"/>
                </a:moveTo>
                <a:lnTo>
                  <a:pt x="1" y="3183"/>
                </a:lnTo>
                <a:lnTo>
                  <a:pt x="0" y="3098"/>
                </a:lnTo>
                <a:cubicBezTo>
                  <a:pt x="-39" y="1343"/>
                  <a:pt x="1868" y="-39"/>
                  <a:pt x="3123" y="0"/>
                </a:cubicBezTo>
                <a:lnTo>
                  <a:pt x="3192" y="1"/>
                </a:lnTo>
                <a:lnTo>
                  <a:pt x="3270" y="2"/>
                </a:lnTo>
                <a:lnTo>
                  <a:pt x="3357" y="1"/>
                </a:lnTo>
                <a:lnTo>
                  <a:pt x="3442" y="0"/>
                </a:lnTo>
                <a:cubicBezTo>
                  <a:pt x="5197" y="-39"/>
                  <a:pt x="6579" y="1868"/>
                  <a:pt x="6540" y="3123"/>
                </a:cubicBezTo>
                <a:lnTo>
                  <a:pt x="6539" y="3192"/>
                </a:lnTo>
                <a:lnTo>
                  <a:pt x="6538" y="3270"/>
                </a:lnTo>
                <a:lnTo>
                  <a:pt x="6539" y="3357"/>
                </a:lnTo>
                <a:lnTo>
                  <a:pt x="6540" y="3442"/>
                </a:lnTo>
                <a:cubicBezTo>
                  <a:pt x="6593" y="4081"/>
                  <a:pt x="6134" y="4939"/>
                  <a:pt x="5904" y="5200"/>
                </a:cubicBezTo>
                <a:lnTo>
                  <a:pt x="7615" y="6911"/>
                </a:lnTo>
                <a:cubicBezTo>
                  <a:pt x="7688" y="6979"/>
                  <a:pt x="7725" y="7093"/>
                  <a:pt x="7723" y="7168"/>
                </a:cubicBezTo>
                <a:lnTo>
                  <a:pt x="7723" y="7177"/>
                </a:lnTo>
                <a:cubicBezTo>
                  <a:pt x="7737" y="7369"/>
                  <a:pt x="7528" y="7556"/>
                  <a:pt x="7357" y="7543"/>
                </a:cubicBezTo>
                <a:lnTo>
                  <a:pt x="7348" y="7543"/>
                </a:lnTo>
                <a:cubicBezTo>
                  <a:pt x="7256" y="7547"/>
                  <a:pt x="7147" y="7495"/>
                  <a:pt x="7091" y="7435"/>
                </a:cubicBezTo>
                <a:lnTo>
                  <a:pt x="5391" y="5735"/>
                </a:lnTo>
                <a:cubicBezTo>
                  <a:pt x="4871" y="6223"/>
                  <a:pt x="3932" y="6570"/>
                  <a:pt x="3417" y="6540"/>
                </a:cubicBezTo>
                <a:lnTo>
                  <a:pt x="3348" y="6539"/>
                </a:lnTo>
                <a:lnTo>
                  <a:pt x="3270" y="6538"/>
                </a:lnTo>
                <a:lnTo>
                  <a:pt x="3183" y="6539"/>
                </a:lnTo>
                <a:lnTo>
                  <a:pt x="3098" y="6540"/>
                </a:lnTo>
                <a:cubicBezTo>
                  <a:pt x="1343" y="6580"/>
                  <a:pt x="-39" y="4673"/>
                  <a:pt x="0" y="3417"/>
                </a:cubicBezTo>
                <a:lnTo>
                  <a:pt x="1" y="3348"/>
                </a:lnTo>
                <a:lnTo>
                  <a:pt x="2" y="3270"/>
                </a:lnTo>
                <a:close/>
                <a:moveTo>
                  <a:pt x="742" y="3271"/>
                </a:moveTo>
                <a:lnTo>
                  <a:pt x="741" y="3204"/>
                </a:lnTo>
                <a:cubicBezTo>
                  <a:pt x="701" y="1815"/>
                  <a:pt x="2098" y="709"/>
                  <a:pt x="3211" y="741"/>
                </a:cubicBezTo>
                <a:lnTo>
                  <a:pt x="3271" y="742"/>
                </a:lnTo>
                <a:lnTo>
                  <a:pt x="3339" y="741"/>
                </a:lnTo>
                <a:cubicBezTo>
                  <a:pt x="4727" y="701"/>
                  <a:pt x="5834" y="2098"/>
                  <a:pt x="5801" y="3211"/>
                </a:cubicBezTo>
                <a:lnTo>
                  <a:pt x="5800" y="3271"/>
                </a:lnTo>
                <a:lnTo>
                  <a:pt x="5801" y="3339"/>
                </a:lnTo>
                <a:cubicBezTo>
                  <a:pt x="5843" y="4727"/>
                  <a:pt x="4445" y="5834"/>
                  <a:pt x="3332" y="5801"/>
                </a:cubicBezTo>
                <a:lnTo>
                  <a:pt x="3271" y="5800"/>
                </a:lnTo>
                <a:lnTo>
                  <a:pt x="3204" y="5801"/>
                </a:lnTo>
                <a:cubicBezTo>
                  <a:pt x="1815" y="5843"/>
                  <a:pt x="709" y="4445"/>
                  <a:pt x="741" y="3332"/>
                </a:cubicBezTo>
                <a:lnTo>
                  <a:pt x="742" y="3271"/>
                </a:lnTo>
                <a:close/>
                <a:moveTo>
                  <a:pt x="3400" y="4559"/>
                </a:moveTo>
                <a:lnTo>
                  <a:pt x="3292" y="4450"/>
                </a:lnTo>
                <a:lnTo>
                  <a:pt x="3291" y="4452"/>
                </a:lnTo>
                <a:lnTo>
                  <a:pt x="2526" y="3687"/>
                </a:lnTo>
                <a:lnTo>
                  <a:pt x="1760" y="4452"/>
                </a:lnTo>
                <a:lnTo>
                  <a:pt x="1218" y="3909"/>
                </a:lnTo>
                <a:lnTo>
                  <a:pt x="2520" y="2607"/>
                </a:lnTo>
                <a:lnTo>
                  <a:pt x="2525" y="2612"/>
                </a:lnTo>
                <a:lnTo>
                  <a:pt x="2530" y="2607"/>
                </a:lnTo>
                <a:lnTo>
                  <a:pt x="3399" y="3475"/>
                </a:lnTo>
                <a:lnTo>
                  <a:pt x="4783" y="2091"/>
                </a:lnTo>
                <a:lnTo>
                  <a:pt x="5325" y="2634"/>
                </a:lnTo>
                <a:lnTo>
                  <a:pt x="3400" y="455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cs typeface="+mn-ea"/>
              <a:sym typeface="+mn-lt"/>
            </a:endParaRPr>
          </a:p>
        </p:txBody>
      </p:sp>
      <p:sp>
        <p:nvSpPr>
          <p:cNvPr id="15" name="任意多边形 14"/>
          <p:cNvSpPr/>
          <p:nvPr>
            <p:custDataLst>
              <p:tags r:id="rId6"/>
            </p:custDataLst>
          </p:nvPr>
        </p:nvSpPr>
        <p:spPr>
          <a:xfrm rot="18900000">
            <a:off x="4990148" y="3250883"/>
            <a:ext cx="400685" cy="404495"/>
          </a:xfrm>
          <a:custGeom>
            <a:avLst/>
            <a:gdLst>
              <a:gd name="adj" fmla="val 50000"/>
              <a:gd name="a" fmla="pin 0 adj 50000"/>
              <a:gd name="x1" fmla="*/ ss a 100000"/>
              <a:gd name="x2" fmla="+- r 0 x1"/>
              <a:gd name="y2" fmla="+- b 0 x1"/>
              <a:gd name="il" fmla="*/ x1 29289 100000"/>
              <a:gd name="ir" fmla="+- r 0 il"/>
              <a:gd name="ib" fmla="+- b 0 il"/>
            </a:gdLst>
            <a:ahLst/>
            <a:cxnLst>
              <a:cxn ang="3">
                <a:pos x="hc" y="t"/>
              </a:cxn>
              <a:cxn ang="cd2">
                <a:pos x="l" y="vc"/>
              </a:cxn>
              <a:cxn ang="cd4">
                <a:pos x="hc" y="b"/>
              </a:cxn>
              <a:cxn ang="0">
                <a:pos x="r" y="vc"/>
              </a:cxn>
            </a:cxnLst>
            <a:rect l="l" t="t" r="r" b="b"/>
            <a:pathLst>
              <a:path w="2718" h="2738">
                <a:moveTo>
                  <a:pt x="814" y="104"/>
                </a:moveTo>
                <a:cubicBezTo>
                  <a:pt x="812" y="46"/>
                  <a:pt x="866" y="-1"/>
                  <a:pt x="918" y="0"/>
                </a:cubicBezTo>
                <a:lnTo>
                  <a:pt x="2612" y="0"/>
                </a:lnTo>
                <a:cubicBezTo>
                  <a:pt x="2641" y="-2"/>
                  <a:pt x="2675" y="18"/>
                  <a:pt x="2687" y="32"/>
                </a:cubicBezTo>
                <a:cubicBezTo>
                  <a:pt x="2704" y="46"/>
                  <a:pt x="2720" y="82"/>
                  <a:pt x="2718" y="106"/>
                </a:cubicBezTo>
                <a:lnTo>
                  <a:pt x="2718" y="1800"/>
                </a:lnTo>
                <a:cubicBezTo>
                  <a:pt x="2720" y="1859"/>
                  <a:pt x="2667" y="1906"/>
                  <a:pt x="2614" y="1904"/>
                </a:cubicBezTo>
                <a:cubicBezTo>
                  <a:pt x="2556" y="1906"/>
                  <a:pt x="2509" y="1853"/>
                  <a:pt x="2510" y="1800"/>
                </a:cubicBezTo>
                <a:lnTo>
                  <a:pt x="2510" y="208"/>
                </a:lnTo>
                <a:lnTo>
                  <a:pt x="918" y="208"/>
                </a:lnTo>
                <a:cubicBezTo>
                  <a:pt x="860" y="210"/>
                  <a:pt x="813" y="156"/>
                  <a:pt x="814" y="104"/>
                </a:cubicBezTo>
                <a:close/>
                <a:moveTo>
                  <a:pt x="0" y="1306"/>
                </a:moveTo>
                <a:lnTo>
                  <a:pt x="0" y="1305"/>
                </a:lnTo>
                <a:cubicBezTo>
                  <a:pt x="-1" y="1279"/>
                  <a:pt x="14" y="1248"/>
                  <a:pt x="30" y="1233"/>
                </a:cubicBezTo>
                <a:lnTo>
                  <a:pt x="959" y="304"/>
                </a:lnTo>
                <a:cubicBezTo>
                  <a:pt x="978" y="283"/>
                  <a:pt x="1010" y="273"/>
                  <a:pt x="1031" y="274"/>
                </a:cubicBezTo>
                <a:cubicBezTo>
                  <a:pt x="1086" y="268"/>
                  <a:pt x="1140" y="328"/>
                  <a:pt x="1136" y="376"/>
                </a:cubicBezTo>
                <a:lnTo>
                  <a:pt x="1136" y="379"/>
                </a:lnTo>
                <a:cubicBezTo>
                  <a:pt x="1137" y="405"/>
                  <a:pt x="1123" y="435"/>
                  <a:pt x="1106" y="451"/>
                </a:cubicBezTo>
                <a:lnTo>
                  <a:pt x="251" y="1306"/>
                </a:lnTo>
                <a:lnTo>
                  <a:pt x="581" y="1637"/>
                </a:lnTo>
                <a:lnTo>
                  <a:pt x="972" y="1246"/>
                </a:lnTo>
                <a:cubicBezTo>
                  <a:pt x="991" y="1225"/>
                  <a:pt x="1023" y="1215"/>
                  <a:pt x="1044" y="1216"/>
                </a:cubicBezTo>
                <a:cubicBezTo>
                  <a:pt x="1070" y="1213"/>
                  <a:pt x="1106" y="1232"/>
                  <a:pt x="1119" y="1246"/>
                </a:cubicBezTo>
                <a:lnTo>
                  <a:pt x="1119" y="1246"/>
                </a:lnTo>
                <a:lnTo>
                  <a:pt x="1497" y="1624"/>
                </a:lnTo>
                <a:cubicBezTo>
                  <a:pt x="1517" y="1643"/>
                  <a:pt x="1527" y="1675"/>
                  <a:pt x="1527" y="1696"/>
                </a:cubicBezTo>
                <a:lnTo>
                  <a:pt x="1527" y="1699"/>
                </a:lnTo>
                <a:cubicBezTo>
                  <a:pt x="1529" y="1728"/>
                  <a:pt x="1509" y="1762"/>
                  <a:pt x="1489" y="1778"/>
                </a:cubicBezTo>
                <a:lnTo>
                  <a:pt x="1106" y="2161"/>
                </a:lnTo>
                <a:lnTo>
                  <a:pt x="1430" y="2486"/>
                </a:lnTo>
                <a:lnTo>
                  <a:pt x="2285" y="1631"/>
                </a:lnTo>
                <a:cubicBezTo>
                  <a:pt x="2304" y="1610"/>
                  <a:pt x="2336" y="1600"/>
                  <a:pt x="2358" y="1600"/>
                </a:cubicBezTo>
                <a:cubicBezTo>
                  <a:pt x="2412" y="1595"/>
                  <a:pt x="2467" y="1654"/>
                  <a:pt x="2463" y="1703"/>
                </a:cubicBezTo>
                <a:lnTo>
                  <a:pt x="2463" y="1705"/>
                </a:lnTo>
                <a:cubicBezTo>
                  <a:pt x="2464" y="1731"/>
                  <a:pt x="2449" y="1762"/>
                  <a:pt x="2432" y="1778"/>
                </a:cubicBezTo>
                <a:lnTo>
                  <a:pt x="1511" y="2699"/>
                </a:lnTo>
                <a:cubicBezTo>
                  <a:pt x="1492" y="2725"/>
                  <a:pt x="1454" y="2739"/>
                  <a:pt x="1429" y="2737"/>
                </a:cubicBezTo>
                <a:cubicBezTo>
                  <a:pt x="1403" y="2738"/>
                  <a:pt x="1373" y="2724"/>
                  <a:pt x="1357" y="2707"/>
                </a:cubicBezTo>
                <a:lnTo>
                  <a:pt x="30" y="1380"/>
                </a:lnTo>
                <a:cubicBezTo>
                  <a:pt x="10" y="1361"/>
                  <a:pt x="0" y="1329"/>
                  <a:pt x="0" y="1308"/>
                </a:cubicBezTo>
                <a:lnTo>
                  <a:pt x="0" y="1306"/>
                </a:lnTo>
                <a:close/>
                <a:moveTo>
                  <a:pt x="1045" y="1467"/>
                </a:moveTo>
                <a:lnTo>
                  <a:pt x="728" y="1784"/>
                </a:lnTo>
                <a:lnTo>
                  <a:pt x="959" y="2014"/>
                </a:lnTo>
                <a:lnTo>
                  <a:pt x="1276" y="1697"/>
                </a:lnTo>
                <a:lnTo>
                  <a:pt x="1045" y="146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mn-ea"/>
              <a:sym typeface="+mn-lt"/>
            </a:endParaRPr>
          </a:p>
        </p:txBody>
      </p:sp>
      <p:sp>
        <p:nvSpPr>
          <p:cNvPr id="8" name="任意多边形 7"/>
          <p:cNvSpPr/>
          <p:nvPr>
            <p:custDataLst>
              <p:tags r:id="rId7"/>
            </p:custDataLst>
          </p:nvPr>
        </p:nvSpPr>
        <p:spPr>
          <a:xfrm>
            <a:off x="5014595" y="4683443"/>
            <a:ext cx="356870" cy="362585"/>
          </a:xfrm>
          <a:custGeom>
            <a:avLst/>
            <a:gdLst>
              <a:gd name="adj" fmla="val 50000"/>
              <a:gd name="a" fmla="pin 0 adj 50000"/>
              <a:gd name="x1" fmla="*/ ss a 100000"/>
              <a:gd name="x2" fmla="+- r 0 x1"/>
              <a:gd name="y2" fmla="+- b 0 x1"/>
              <a:gd name="il" fmla="*/ x1 29289 100000"/>
              <a:gd name="ir" fmla="+- r 0 il"/>
              <a:gd name="ib" fmla="+- b 0 il"/>
            </a:gdLst>
            <a:ahLst/>
            <a:cxnLst>
              <a:cxn ang="3">
                <a:pos x="hc" y="t"/>
              </a:cxn>
              <a:cxn ang="cd2">
                <a:pos x="l" y="vc"/>
              </a:cxn>
              <a:cxn ang="cd4">
                <a:pos x="hc" y="b"/>
              </a:cxn>
              <a:cxn ang="0">
                <a:pos x="r" y="vc"/>
              </a:cxn>
            </a:cxnLst>
            <a:rect l="l" t="t" r="r" b="b"/>
            <a:pathLst>
              <a:path w="2361" h="2393">
                <a:moveTo>
                  <a:pt x="0" y="334"/>
                </a:moveTo>
                <a:cubicBezTo>
                  <a:pt x="-1" y="286"/>
                  <a:pt x="43" y="247"/>
                  <a:pt x="86" y="248"/>
                </a:cubicBezTo>
                <a:lnTo>
                  <a:pt x="414" y="248"/>
                </a:lnTo>
                <a:cubicBezTo>
                  <a:pt x="462" y="247"/>
                  <a:pt x="501" y="291"/>
                  <a:pt x="500" y="334"/>
                </a:cubicBezTo>
                <a:cubicBezTo>
                  <a:pt x="501" y="382"/>
                  <a:pt x="457" y="421"/>
                  <a:pt x="414" y="420"/>
                </a:cubicBezTo>
                <a:lnTo>
                  <a:pt x="172" y="420"/>
                </a:lnTo>
                <a:lnTo>
                  <a:pt x="172" y="764"/>
                </a:lnTo>
                <a:lnTo>
                  <a:pt x="2188" y="764"/>
                </a:lnTo>
                <a:lnTo>
                  <a:pt x="2188" y="420"/>
                </a:lnTo>
                <a:lnTo>
                  <a:pt x="1947" y="420"/>
                </a:lnTo>
                <a:cubicBezTo>
                  <a:pt x="1899" y="421"/>
                  <a:pt x="1860" y="377"/>
                  <a:pt x="1861" y="334"/>
                </a:cubicBezTo>
                <a:cubicBezTo>
                  <a:pt x="1860" y="286"/>
                  <a:pt x="1904" y="247"/>
                  <a:pt x="1947" y="248"/>
                </a:cubicBezTo>
                <a:lnTo>
                  <a:pt x="2274" y="248"/>
                </a:lnTo>
                <a:cubicBezTo>
                  <a:pt x="2322" y="247"/>
                  <a:pt x="2361" y="291"/>
                  <a:pt x="2360" y="334"/>
                </a:cubicBezTo>
                <a:lnTo>
                  <a:pt x="2360" y="837"/>
                </a:lnTo>
                <a:cubicBezTo>
                  <a:pt x="2361" y="841"/>
                  <a:pt x="2361" y="849"/>
                  <a:pt x="2361" y="850"/>
                </a:cubicBezTo>
                <a:cubicBezTo>
                  <a:pt x="2361" y="855"/>
                  <a:pt x="2360" y="862"/>
                  <a:pt x="2360" y="863"/>
                </a:cubicBezTo>
                <a:lnTo>
                  <a:pt x="2360" y="2307"/>
                </a:lnTo>
                <a:cubicBezTo>
                  <a:pt x="2361" y="2355"/>
                  <a:pt x="2317" y="2394"/>
                  <a:pt x="2274" y="2393"/>
                </a:cubicBezTo>
                <a:lnTo>
                  <a:pt x="86" y="2393"/>
                </a:lnTo>
                <a:cubicBezTo>
                  <a:pt x="38" y="2394"/>
                  <a:pt x="-1" y="2350"/>
                  <a:pt x="0" y="2307"/>
                </a:cubicBezTo>
                <a:lnTo>
                  <a:pt x="0" y="334"/>
                </a:lnTo>
                <a:close/>
                <a:moveTo>
                  <a:pt x="172" y="936"/>
                </a:moveTo>
                <a:lnTo>
                  <a:pt x="172" y="2221"/>
                </a:lnTo>
                <a:lnTo>
                  <a:pt x="2188" y="2221"/>
                </a:lnTo>
                <a:lnTo>
                  <a:pt x="2188" y="936"/>
                </a:lnTo>
                <a:lnTo>
                  <a:pt x="172" y="936"/>
                </a:lnTo>
                <a:close/>
                <a:moveTo>
                  <a:pt x="1017" y="420"/>
                </a:moveTo>
                <a:cubicBezTo>
                  <a:pt x="969" y="421"/>
                  <a:pt x="930" y="377"/>
                  <a:pt x="931" y="334"/>
                </a:cubicBezTo>
                <a:cubicBezTo>
                  <a:pt x="930" y="285"/>
                  <a:pt x="974" y="246"/>
                  <a:pt x="1017" y="248"/>
                </a:cubicBezTo>
                <a:lnTo>
                  <a:pt x="1344" y="248"/>
                </a:lnTo>
                <a:cubicBezTo>
                  <a:pt x="1392" y="246"/>
                  <a:pt x="1431" y="290"/>
                  <a:pt x="1430" y="334"/>
                </a:cubicBezTo>
                <a:cubicBezTo>
                  <a:pt x="1431" y="382"/>
                  <a:pt x="1387" y="421"/>
                  <a:pt x="1344" y="420"/>
                </a:cubicBezTo>
                <a:lnTo>
                  <a:pt x="1017" y="420"/>
                </a:lnTo>
                <a:close/>
                <a:moveTo>
                  <a:pt x="615" y="86"/>
                </a:moveTo>
                <a:cubicBezTo>
                  <a:pt x="614" y="38"/>
                  <a:pt x="658" y="-1"/>
                  <a:pt x="701" y="0"/>
                </a:cubicBezTo>
                <a:cubicBezTo>
                  <a:pt x="749" y="-1"/>
                  <a:pt x="788" y="43"/>
                  <a:pt x="787" y="86"/>
                </a:cubicBezTo>
                <a:lnTo>
                  <a:pt x="787" y="334"/>
                </a:lnTo>
                <a:cubicBezTo>
                  <a:pt x="788" y="382"/>
                  <a:pt x="744" y="421"/>
                  <a:pt x="701" y="420"/>
                </a:cubicBezTo>
                <a:cubicBezTo>
                  <a:pt x="653" y="421"/>
                  <a:pt x="614" y="377"/>
                  <a:pt x="615" y="334"/>
                </a:cubicBezTo>
                <a:lnTo>
                  <a:pt x="615" y="86"/>
                </a:lnTo>
                <a:close/>
                <a:moveTo>
                  <a:pt x="1550" y="115"/>
                </a:moveTo>
                <a:cubicBezTo>
                  <a:pt x="1549" y="67"/>
                  <a:pt x="1593" y="28"/>
                  <a:pt x="1636" y="29"/>
                </a:cubicBezTo>
                <a:cubicBezTo>
                  <a:pt x="1684" y="28"/>
                  <a:pt x="1723" y="72"/>
                  <a:pt x="1722" y="115"/>
                </a:cubicBezTo>
                <a:lnTo>
                  <a:pt x="1722" y="363"/>
                </a:lnTo>
                <a:cubicBezTo>
                  <a:pt x="1723" y="411"/>
                  <a:pt x="1679" y="450"/>
                  <a:pt x="1636" y="449"/>
                </a:cubicBezTo>
                <a:cubicBezTo>
                  <a:pt x="1588" y="450"/>
                  <a:pt x="1549" y="406"/>
                  <a:pt x="1550" y="363"/>
                </a:cubicBezTo>
                <a:lnTo>
                  <a:pt x="1550" y="115"/>
                </a:lnTo>
                <a:close/>
                <a:moveTo>
                  <a:pt x="702" y="1501"/>
                </a:moveTo>
                <a:cubicBezTo>
                  <a:pt x="653" y="1502"/>
                  <a:pt x="614" y="1458"/>
                  <a:pt x="616" y="1415"/>
                </a:cubicBezTo>
                <a:cubicBezTo>
                  <a:pt x="614" y="1366"/>
                  <a:pt x="658" y="1327"/>
                  <a:pt x="702" y="1329"/>
                </a:cubicBezTo>
                <a:lnTo>
                  <a:pt x="1655" y="1329"/>
                </a:lnTo>
                <a:cubicBezTo>
                  <a:pt x="1703" y="1327"/>
                  <a:pt x="1742" y="1371"/>
                  <a:pt x="1741" y="1415"/>
                </a:cubicBezTo>
                <a:cubicBezTo>
                  <a:pt x="1742" y="1463"/>
                  <a:pt x="1698" y="1502"/>
                  <a:pt x="1655" y="1501"/>
                </a:cubicBezTo>
                <a:lnTo>
                  <a:pt x="702" y="1501"/>
                </a:lnTo>
                <a:close/>
                <a:moveTo>
                  <a:pt x="705" y="1865"/>
                </a:moveTo>
                <a:cubicBezTo>
                  <a:pt x="656" y="1866"/>
                  <a:pt x="617" y="1822"/>
                  <a:pt x="619" y="1779"/>
                </a:cubicBezTo>
                <a:cubicBezTo>
                  <a:pt x="617" y="1730"/>
                  <a:pt x="661" y="1691"/>
                  <a:pt x="705" y="1693"/>
                </a:cubicBezTo>
                <a:lnTo>
                  <a:pt x="1658" y="1693"/>
                </a:lnTo>
                <a:cubicBezTo>
                  <a:pt x="1706" y="1691"/>
                  <a:pt x="1745" y="1735"/>
                  <a:pt x="1744" y="1779"/>
                </a:cubicBezTo>
                <a:cubicBezTo>
                  <a:pt x="1745" y="1827"/>
                  <a:pt x="1701" y="1866"/>
                  <a:pt x="1658" y="1865"/>
                </a:cubicBezTo>
                <a:lnTo>
                  <a:pt x="705" y="186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mn-ea"/>
              <a:sym typeface="+mn-lt"/>
            </a:endParaRPr>
          </a:p>
        </p:txBody>
      </p:sp>
      <p:sp>
        <p:nvSpPr>
          <p:cNvPr id="19" name="文本框 18"/>
          <p:cNvSpPr txBox="1"/>
          <p:nvPr>
            <p:custDataLst>
              <p:tags r:id="rId8"/>
            </p:custDataLst>
          </p:nvPr>
        </p:nvSpPr>
        <p:spPr>
          <a:xfrm>
            <a:off x="5848985" y="1558925"/>
            <a:ext cx="5669280" cy="337185"/>
          </a:xfrm>
          <a:prstGeom prst="rect">
            <a:avLst/>
          </a:prstGeom>
          <a:noFill/>
        </p:spPr>
        <p:txBody>
          <a:bodyPr wrap="square" rtlCol="0">
            <a:spAutoFit/>
          </a:bodyPr>
          <a:lstStyle/>
          <a:p>
            <a:pPr algn="l"/>
            <a:r>
              <a:rPr lang="zh-CN" altLang="en-US" sz="1600" spc="100" dirty="0">
                <a:solidFill>
                  <a:srgbClr val="9F8C61"/>
                </a:solidFill>
                <a:uFillTx/>
                <a:cs typeface="+mn-ea"/>
                <a:sym typeface="+mn-lt"/>
              </a:rPr>
              <a:t>前端设计工具</a:t>
            </a:r>
          </a:p>
        </p:txBody>
      </p:sp>
      <p:sp>
        <p:nvSpPr>
          <p:cNvPr id="13" name="文本框 12"/>
          <p:cNvSpPr txBox="1"/>
          <p:nvPr>
            <p:custDataLst>
              <p:tags r:id="rId9"/>
            </p:custDataLst>
          </p:nvPr>
        </p:nvSpPr>
        <p:spPr>
          <a:xfrm>
            <a:off x="5848985" y="2957830"/>
            <a:ext cx="5669280" cy="337185"/>
          </a:xfrm>
          <a:prstGeom prst="rect">
            <a:avLst/>
          </a:prstGeom>
          <a:noFill/>
        </p:spPr>
        <p:txBody>
          <a:bodyPr wrap="square" rtlCol="0">
            <a:spAutoFit/>
          </a:bodyPr>
          <a:lstStyle/>
          <a:p>
            <a:pPr algn="l"/>
            <a:r>
              <a:rPr lang="zh-CN" altLang="en-US" sz="1600" spc="100" dirty="0">
                <a:solidFill>
                  <a:srgbClr val="9F8C61"/>
                </a:solidFill>
                <a:uFillTx/>
                <a:cs typeface="+mn-ea"/>
                <a:sym typeface="+mn-lt"/>
              </a:rPr>
              <a:t>后端开发工具</a:t>
            </a:r>
          </a:p>
        </p:txBody>
      </p:sp>
      <p:sp>
        <p:nvSpPr>
          <p:cNvPr id="17" name="文本框 16"/>
          <p:cNvSpPr txBox="1"/>
          <p:nvPr>
            <p:custDataLst>
              <p:tags r:id="rId10"/>
            </p:custDataLst>
          </p:nvPr>
        </p:nvSpPr>
        <p:spPr>
          <a:xfrm>
            <a:off x="5848985" y="4455160"/>
            <a:ext cx="5669280" cy="400050"/>
          </a:xfrm>
          <a:prstGeom prst="rect">
            <a:avLst/>
          </a:prstGeom>
          <a:noFill/>
        </p:spPr>
        <p:txBody>
          <a:bodyPr wrap="square" rtlCol="0">
            <a:spAutoFit/>
          </a:bodyPr>
          <a:lstStyle/>
          <a:p>
            <a:pPr algn="l"/>
            <a:r>
              <a:rPr lang="zh-CN" altLang="en-US" sz="2000" spc="100" dirty="0">
                <a:solidFill>
                  <a:srgbClr val="9F8C61"/>
                </a:solidFill>
                <a:uFillTx/>
                <a:cs typeface="+mn-ea"/>
                <a:sym typeface="+mn-lt"/>
              </a:rPr>
              <a:t>开发环境</a:t>
            </a:r>
          </a:p>
        </p:txBody>
      </p:sp>
      <p:sp>
        <p:nvSpPr>
          <p:cNvPr id="92" name="副标题 91"/>
          <p:cNvSpPr>
            <a:spLocks noGrp="1"/>
          </p:cNvSpPr>
          <p:nvPr>
            <p:ph type="subTitle" idx="1"/>
            <p:custDataLst>
              <p:tags r:id="rId11"/>
            </p:custDataLst>
          </p:nvPr>
        </p:nvSpPr>
        <p:spPr>
          <a:xfrm>
            <a:off x="635" y="429260"/>
            <a:ext cx="12190730" cy="602615"/>
          </a:xfrm>
        </p:spPr>
        <p:txBody>
          <a:bodyPr>
            <a:noAutofit/>
          </a:bodyPr>
          <a:lstStyle/>
          <a:p>
            <a:pPr marL="0" indent="0" algn="ctr">
              <a:lnSpc>
                <a:spcPct val="100000"/>
              </a:lnSpc>
              <a:buNone/>
            </a:pPr>
            <a:r>
              <a:rPr lang="zh-CN" altLang="en-US" sz="3000" b="1" spc="0" dirty="0">
                <a:solidFill>
                  <a:srgbClr val="9F8C61"/>
                </a:solidFill>
                <a:uFillTx/>
                <a:latin typeface="+mn-lt"/>
                <a:ea typeface="+mn-ea"/>
                <a:cs typeface="+mn-ea"/>
                <a:sym typeface="+mn-lt"/>
              </a:rPr>
              <a:t>技术路线</a:t>
            </a:r>
          </a:p>
        </p:txBody>
      </p:sp>
      <p:sp>
        <p:nvSpPr>
          <p:cNvPr id="12" name="文本框 11"/>
          <p:cNvSpPr txBox="1"/>
          <p:nvPr>
            <p:custDataLst>
              <p:tags r:id="rId12"/>
            </p:custDataLst>
          </p:nvPr>
        </p:nvSpPr>
        <p:spPr>
          <a:xfrm>
            <a:off x="4093210" y="892810"/>
            <a:ext cx="4005580" cy="275590"/>
          </a:xfrm>
          <a:prstGeom prst="rect">
            <a:avLst/>
          </a:prstGeom>
          <a:noFill/>
        </p:spPr>
        <p:txBody>
          <a:bodyPr wrap="square" rtlCol="0">
            <a:spAutoFit/>
          </a:bodyPr>
          <a:lstStyle/>
          <a:p>
            <a:pPr algn="ctr"/>
            <a:r>
              <a:rPr lang="en-US" sz="1200" dirty="0">
                <a:solidFill>
                  <a:schemeClr val="bg1">
                    <a:lumMod val="65000"/>
                  </a:schemeClr>
                </a:solidFill>
                <a:effectLst/>
                <a:cs typeface="+mn-ea"/>
                <a:sym typeface="+mn-lt"/>
              </a:rPr>
              <a:t>Technical Route</a:t>
            </a:r>
            <a:endParaRPr sz="1200" dirty="0">
              <a:solidFill>
                <a:schemeClr val="bg1">
                  <a:lumMod val="65000"/>
                </a:schemeClr>
              </a:solidFill>
              <a:effectLst/>
              <a:cs typeface="+mn-ea"/>
              <a:sym typeface="+mn-lt"/>
            </a:endParaRPr>
          </a:p>
        </p:txBody>
      </p:sp>
      <p:pic>
        <p:nvPicPr>
          <p:cNvPr id="22" name="图片 21">
            <a:extLst>
              <a:ext uri="{FF2B5EF4-FFF2-40B4-BE49-F238E27FC236}">
                <a16:creationId xmlns:a16="http://schemas.microsoft.com/office/drawing/2014/main" id="{C3BFA4CA-2568-437C-B280-B675DA06575A}"/>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6071578" y="3392169"/>
            <a:ext cx="764065" cy="860918"/>
          </a:xfrm>
          <a:prstGeom prst="rect">
            <a:avLst/>
          </a:prstGeom>
        </p:spPr>
      </p:pic>
      <p:pic>
        <p:nvPicPr>
          <p:cNvPr id="27" name="图片 26">
            <a:extLst>
              <a:ext uri="{FF2B5EF4-FFF2-40B4-BE49-F238E27FC236}">
                <a16:creationId xmlns:a16="http://schemas.microsoft.com/office/drawing/2014/main" id="{DC1011AE-8B19-4F7F-9F82-46CCB1479078}"/>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7075486" y="4961891"/>
            <a:ext cx="1019176" cy="1019176"/>
          </a:xfrm>
          <a:prstGeom prst="rect">
            <a:avLst/>
          </a:prstGeom>
        </p:spPr>
      </p:pic>
      <p:pic>
        <p:nvPicPr>
          <p:cNvPr id="29" name="图片 28">
            <a:extLst>
              <a:ext uri="{FF2B5EF4-FFF2-40B4-BE49-F238E27FC236}">
                <a16:creationId xmlns:a16="http://schemas.microsoft.com/office/drawing/2014/main" id="{B7ED01F8-CE79-495F-B565-6E3085C30894}"/>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5896626" y="4903644"/>
            <a:ext cx="1019176" cy="1019176"/>
          </a:xfrm>
          <a:prstGeom prst="rect">
            <a:avLst/>
          </a:prstGeom>
        </p:spPr>
      </p:pic>
      <p:pic>
        <p:nvPicPr>
          <p:cNvPr id="31" name="图片 30">
            <a:extLst>
              <a:ext uri="{FF2B5EF4-FFF2-40B4-BE49-F238E27FC236}">
                <a16:creationId xmlns:a16="http://schemas.microsoft.com/office/drawing/2014/main" id="{36D8CA7C-1245-4407-9F5A-C3164CDB77B1}"/>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8419255" y="4969512"/>
            <a:ext cx="1019176" cy="1019176"/>
          </a:xfrm>
          <a:prstGeom prst="rect">
            <a:avLst/>
          </a:prstGeom>
        </p:spPr>
      </p:pic>
      <p:pic>
        <p:nvPicPr>
          <p:cNvPr id="35" name="图片 34">
            <a:extLst>
              <a:ext uri="{FF2B5EF4-FFF2-40B4-BE49-F238E27FC236}">
                <a16:creationId xmlns:a16="http://schemas.microsoft.com/office/drawing/2014/main" id="{AE19F44A-B51D-4408-B14F-3D2817B362DF}"/>
              </a:ext>
            </a:extLst>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9763024" y="4969512"/>
            <a:ext cx="1045843" cy="1045843"/>
          </a:xfrm>
          <a:prstGeom prst="rect">
            <a:avLst/>
          </a:prstGeom>
        </p:spPr>
      </p:pic>
      <p:pic>
        <p:nvPicPr>
          <p:cNvPr id="37" name="图片 36">
            <a:extLst>
              <a:ext uri="{FF2B5EF4-FFF2-40B4-BE49-F238E27FC236}">
                <a16:creationId xmlns:a16="http://schemas.microsoft.com/office/drawing/2014/main" id="{AD49D0BB-9D8D-4694-B84A-11A9A4F5BE59}"/>
              </a:ext>
            </a:extLst>
          </p:cNvPr>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7149289" y="3365499"/>
            <a:ext cx="1263827" cy="860918"/>
          </a:xfrm>
          <a:prstGeom prst="rect">
            <a:avLst/>
          </a:prstGeom>
        </p:spPr>
      </p:pic>
      <p:pic>
        <p:nvPicPr>
          <p:cNvPr id="9" name="图片 8">
            <a:extLst>
              <a:ext uri="{FF2B5EF4-FFF2-40B4-BE49-F238E27FC236}">
                <a16:creationId xmlns:a16="http://schemas.microsoft.com/office/drawing/2014/main" id="{10BBE34B-5531-4B68-8AEA-85AF1C88EF16}"/>
              </a:ext>
            </a:extLst>
          </p:cNvPr>
          <p:cNvPicPr>
            <a:picLocks noChangeAspect="1"/>
          </p:cNvPicPr>
          <p:nvPr/>
        </p:nvPicPr>
        <p:blipFill>
          <a:blip r:embed="rId22"/>
          <a:stretch>
            <a:fillRect/>
          </a:stretch>
        </p:blipFill>
        <p:spPr>
          <a:xfrm>
            <a:off x="6096000" y="1943946"/>
            <a:ext cx="819802" cy="747466"/>
          </a:xfrm>
          <a:prstGeom prst="rect">
            <a:avLst/>
          </a:prstGeom>
        </p:spPr>
      </p:pic>
    </p:spTree>
    <p:custDataLst>
      <p:tags r:id="rId1"/>
    </p:custDataLst>
    <p:extLst>
      <p:ext uri="{BB962C8B-B14F-4D97-AF65-F5344CB8AC3E}">
        <p14:creationId xmlns:p14="http://schemas.microsoft.com/office/powerpoint/2010/main" val="6021597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C:\Users\Administrator\Desktop\79BCD52.jpg79BCD52"/>
          <p:cNvPicPr>
            <a:picLocks noChangeAspect="1"/>
          </p:cNvPicPr>
          <p:nvPr>
            <p:custDataLst>
              <p:tags r:id="rId2"/>
            </p:custDataLst>
          </p:nvPr>
        </p:nvPicPr>
        <p:blipFill>
          <a:blip r:embed="rId11"/>
          <a:srcRect/>
          <a:stretch>
            <a:fillRect/>
          </a:stretch>
        </p:blipFill>
        <p:spPr>
          <a:xfrm>
            <a:off x="-4762" y="-3492"/>
            <a:ext cx="12196445" cy="6859905"/>
          </a:xfrm>
          <a:prstGeom prst="rect">
            <a:avLst/>
          </a:prstGeom>
        </p:spPr>
      </p:pic>
      <p:sp>
        <p:nvSpPr>
          <p:cNvPr id="2" name="矩形 1"/>
          <p:cNvSpPr/>
          <p:nvPr>
            <p:custDataLst>
              <p:tags r:id="rId3"/>
            </p:custDataLst>
          </p:nvPr>
        </p:nvSpPr>
        <p:spPr>
          <a:xfrm>
            <a:off x="0" y="0"/>
            <a:ext cx="12190730" cy="6857365"/>
          </a:xfrm>
          <a:prstGeom prst="rect">
            <a:avLst/>
          </a:prstGeom>
          <a:blipFill rotWithShape="1">
            <a:blip r:embed="rId1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5" name="文本框 34"/>
          <p:cNvSpPr txBox="1"/>
          <p:nvPr>
            <p:custDataLst>
              <p:tags r:id="rId4"/>
            </p:custDataLst>
          </p:nvPr>
        </p:nvSpPr>
        <p:spPr>
          <a:xfrm>
            <a:off x="717550" y="1882140"/>
            <a:ext cx="3076035" cy="677108"/>
          </a:xfrm>
          <a:prstGeom prst="rect">
            <a:avLst/>
          </a:prstGeom>
          <a:noFill/>
        </p:spPr>
        <p:txBody>
          <a:bodyPr wrap="none" rtlCol="0">
            <a:spAutoFit/>
          </a:bodyPr>
          <a:lstStyle/>
          <a:p>
            <a:pPr algn="l"/>
            <a:r>
              <a:rPr lang="en-US" altLang="zh-CN" sz="3800" kern="100" dirty="0">
                <a:solidFill>
                  <a:schemeClr val="tx1">
                    <a:lumMod val="50000"/>
                    <a:lumOff val="50000"/>
                  </a:schemeClr>
                </a:solidFill>
                <a:uFillTx/>
                <a:cs typeface="+mn-ea"/>
                <a:sym typeface="+mn-lt"/>
              </a:rPr>
              <a:t>THANK YOU</a:t>
            </a:r>
          </a:p>
        </p:txBody>
      </p:sp>
      <p:sp>
        <p:nvSpPr>
          <p:cNvPr id="32" name="文本框 31"/>
          <p:cNvSpPr txBox="1"/>
          <p:nvPr>
            <p:custDataLst>
              <p:tags r:id="rId5"/>
            </p:custDataLst>
          </p:nvPr>
        </p:nvSpPr>
        <p:spPr>
          <a:xfrm>
            <a:off x="717550" y="2543175"/>
            <a:ext cx="12191365" cy="1014730"/>
          </a:xfrm>
          <a:prstGeom prst="rect">
            <a:avLst/>
          </a:prstGeom>
          <a:noFill/>
        </p:spPr>
        <p:txBody>
          <a:bodyPr wrap="square" rtlCol="0">
            <a:spAutoFit/>
          </a:bodyPr>
          <a:lstStyle>
            <a:defPPr>
              <a:defRPr lang="zh-CN"/>
            </a:defPPr>
            <a:lvl1pPr>
              <a:defRPr sz="6000" b="1">
                <a:solidFill>
                  <a:srgbClr val="9F8C61"/>
                </a:solidFill>
                <a:cs typeface="+mn-ea"/>
              </a:defRPr>
            </a:lvl1pPr>
          </a:lstStyle>
          <a:p>
            <a:r>
              <a:rPr lang="zh-CN" altLang="en-US" dirty="0">
                <a:sym typeface="+mn-lt"/>
              </a:rPr>
              <a:t>感谢您的观看</a:t>
            </a:r>
          </a:p>
        </p:txBody>
      </p:sp>
      <p:sp>
        <p:nvSpPr>
          <p:cNvPr id="8" name="矩形 7"/>
          <p:cNvSpPr/>
          <p:nvPr>
            <p:custDataLst>
              <p:tags r:id="rId6"/>
            </p:custDataLst>
          </p:nvPr>
        </p:nvSpPr>
        <p:spPr>
          <a:xfrm>
            <a:off x="812483" y="4407535"/>
            <a:ext cx="482600" cy="25200"/>
          </a:xfrm>
          <a:prstGeom prst="rect">
            <a:avLst/>
          </a:prstGeom>
          <a:solidFill>
            <a:srgbClr val="9F8C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 name="文本框 8"/>
          <p:cNvSpPr txBox="1"/>
          <p:nvPr>
            <p:custDataLst>
              <p:tags r:id="rId7"/>
            </p:custDataLst>
          </p:nvPr>
        </p:nvSpPr>
        <p:spPr>
          <a:xfrm>
            <a:off x="717550" y="4530090"/>
            <a:ext cx="4064000" cy="368300"/>
          </a:xfrm>
          <a:prstGeom prst="rect">
            <a:avLst/>
          </a:prstGeom>
          <a:noFill/>
        </p:spPr>
        <p:txBody>
          <a:bodyPr wrap="square" rtlCol="0">
            <a:spAutoFit/>
          </a:bodyPr>
          <a:lstStyle/>
          <a:p>
            <a:pPr algn="l"/>
            <a:r>
              <a:rPr lang="zh-CN" altLang="en-US" dirty="0">
                <a:solidFill>
                  <a:schemeClr val="tx1">
                    <a:lumMod val="50000"/>
                    <a:lumOff val="50000"/>
                  </a:schemeClr>
                </a:solidFill>
                <a:cs typeface="+mn-ea"/>
                <a:sym typeface="+mn-lt"/>
              </a:rPr>
              <a:t>小组成员：楼晨 方韬瑜 邱浩然</a:t>
            </a:r>
          </a:p>
        </p:txBody>
      </p:sp>
      <p:sp>
        <p:nvSpPr>
          <p:cNvPr id="10" name="文本框 9"/>
          <p:cNvSpPr txBox="1"/>
          <p:nvPr>
            <p:custDataLst>
              <p:tags r:id="rId8"/>
            </p:custDataLst>
          </p:nvPr>
        </p:nvSpPr>
        <p:spPr>
          <a:xfrm>
            <a:off x="575174" y="6487558"/>
            <a:ext cx="1439818" cy="246221"/>
          </a:xfrm>
          <a:prstGeom prst="rect">
            <a:avLst/>
          </a:prstGeom>
          <a:noFill/>
        </p:spPr>
        <p:txBody>
          <a:bodyPr wrap="none" rtlCol="0">
            <a:spAutoFit/>
          </a:bodyPr>
          <a:lstStyle/>
          <a:p>
            <a:pPr algn="r"/>
            <a:r>
              <a:rPr lang="en-US" altLang="zh-CN" sz="1000" kern="100" dirty="0">
                <a:solidFill>
                  <a:srgbClr val="9F8C61"/>
                </a:solidFill>
                <a:uFillTx/>
                <a:cs typeface="+mn-ea"/>
                <a:sym typeface="+mn-lt"/>
              </a:rPr>
              <a:t>File Shortcut Manager</a:t>
            </a:r>
          </a:p>
        </p:txBody>
      </p:sp>
      <p:cxnSp>
        <p:nvCxnSpPr>
          <p:cNvPr id="11" name="直接连接符 10"/>
          <p:cNvCxnSpPr/>
          <p:nvPr/>
        </p:nvCxnSpPr>
        <p:spPr>
          <a:xfrm>
            <a:off x="1638935" y="698500"/>
            <a:ext cx="9144000" cy="0"/>
          </a:xfrm>
          <a:prstGeom prst="line">
            <a:avLst/>
          </a:prstGeom>
          <a:ln>
            <a:solidFill>
              <a:srgbClr val="9F8C61">
                <a:alpha val="47000"/>
              </a:srgbClr>
            </a:solidFill>
          </a:ln>
        </p:spPr>
        <p:style>
          <a:lnRef idx="1">
            <a:schemeClr val="accent1"/>
          </a:lnRef>
          <a:fillRef idx="0">
            <a:schemeClr val="accent1"/>
          </a:fillRef>
          <a:effectRef idx="0">
            <a:schemeClr val="accent1"/>
          </a:effectRef>
          <a:fontRef idx="minor">
            <a:schemeClr val="tx1"/>
          </a:fontRef>
        </p:style>
      </p:cxnSp>
      <p:sp>
        <p:nvSpPr>
          <p:cNvPr id="12" name="文本框 11"/>
          <p:cNvSpPr txBox="1"/>
          <p:nvPr>
            <p:custDataLst>
              <p:tags r:id="rId9"/>
            </p:custDataLst>
          </p:nvPr>
        </p:nvSpPr>
        <p:spPr>
          <a:xfrm>
            <a:off x="10504001" y="606425"/>
            <a:ext cx="1199367" cy="215444"/>
          </a:xfrm>
          <a:prstGeom prst="rect">
            <a:avLst/>
          </a:prstGeom>
          <a:noFill/>
        </p:spPr>
        <p:txBody>
          <a:bodyPr wrap="none" rtlCol="0">
            <a:spAutoFit/>
          </a:bodyPr>
          <a:lstStyle/>
          <a:p>
            <a:pPr algn="r"/>
            <a:r>
              <a:rPr lang="en-US" altLang="zh-CN" sz="800" kern="100" dirty="0">
                <a:solidFill>
                  <a:srgbClr val="9F8C61"/>
                </a:solidFill>
                <a:uFillTx/>
                <a:cs typeface="+mn-ea"/>
                <a:sym typeface="+mn-lt"/>
              </a:rPr>
              <a:t>File Shortcut Manager</a:t>
            </a:r>
          </a:p>
        </p:txBody>
      </p:sp>
    </p:spTree>
    <p:custDataLst>
      <p:tags r:id="rId1"/>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C:\Users\Administrator\Desktop\79BCD52.jpg79BCD52"/>
          <p:cNvPicPr>
            <a:picLocks noChangeAspect="1"/>
          </p:cNvPicPr>
          <p:nvPr/>
        </p:nvPicPr>
        <p:blipFill>
          <a:blip r:embed="rId25"/>
          <a:srcRect/>
          <a:stretch>
            <a:fillRect/>
          </a:stretch>
        </p:blipFill>
        <p:spPr>
          <a:xfrm>
            <a:off x="-4762" y="-3492"/>
            <a:ext cx="12196445" cy="6859905"/>
          </a:xfrm>
          <a:prstGeom prst="rect">
            <a:avLst/>
          </a:prstGeom>
        </p:spPr>
      </p:pic>
      <p:sp>
        <p:nvSpPr>
          <p:cNvPr id="2" name="矩形 1"/>
          <p:cNvSpPr/>
          <p:nvPr/>
        </p:nvSpPr>
        <p:spPr>
          <a:xfrm>
            <a:off x="0" y="0"/>
            <a:ext cx="12190730" cy="6857365"/>
          </a:xfrm>
          <a:prstGeom prst="rect">
            <a:avLst/>
          </a:prstGeom>
          <a:blipFill rotWithShape="1">
            <a:blip r:embed="rId26"/>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4" name="副标题 33"/>
          <p:cNvSpPr>
            <a:spLocks noGrp="1"/>
          </p:cNvSpPr>
          <p:nvPr>
            <p:ph type="subTitle" idx="1"/>
            <p:custDataLst>
              <p:tags r:id="rId2"/>
            </p:custDataLst>
          </p:nvPr>
        </p:nvSpPr>
        <p:spPr>
          <a:xfrm>
            <a:off x="-1587" y="717550"/>
            <a:ext cx="12192000" cy="998855"/>
          </a:xfrm>
        </p:spPr>
        <p:txBody>
          <a:bodyPr>
            <a:noAutofit/>
          </a:bodyPr>
          <a:lstStyle/>
          <a:p>
            <a:pPr marL="0" indent="0" algn="ctr">
              <a:lnSpc>
                <a:spcPct val="100000"/>
              </a:lnSpc>
              <a:buNone/>
            </a:pPr>
            <a:r>
              <a:rPr lang="zh-CN" altLang="en-US" sz="5000" b="1" spc="0" dirty="0">
                <a:solidFill>
                  <a:srgbClr val="9F8C61"/>
                </a:solidFill>
                <a:uFillTx/>
                <a:latin typeface="+mn-lt"/>
                <a:ea typeface="+mn-ea"/>
                <a:cs typeface="+mn-ea"/>
                <a:sym typeface="+mn-lt"/>
              </a:rPr>
              <a:t>CONTANTS</a:t>
            </a:r>
          </a:p>
        </p:txBody>
      </p:sp>
      <p:sp>
        <p:nvSpPr>
          <p:cNvPr id="35" name="文本框 34"/>
          <p:cNvSpPr txBox="1"/>
          <p:nvPr>
            <p:custDataLst>
              <p:tags r:id="rId3"/>
            </p:custDataLst>
          </p:nvPr>
        </p:nvSpPr>
        <p:spPr>
          <a:xfrm>
            <a:off x="5507990" y="1561465"/>
            <a:ext cx="1326515" cy="460375"/>
          </a:xfrm>
          <a:prstGeom prst="rect">
            <a:avLst/>
          </a:prstGeom>
          <a:noFill/>
        </p:spPr>
        <p:txBody>
          <a:bodyPr wrap="square" rtlCol="0">
            <a:spAutoFit/>
          </a:bodyPr>
          <a:lstStyle/>
          <a:p>
            <a:pPr algn="ctr"/>
            <a:r>
              <a:rPr lang="zh-CN" altLang="en-US" sz="2400" spc="1500">
                <a:solidFill>
                  <a:schemeClr val="tx1">
                    <a:lumMod val="50000"/>
                    <a:lumOff val="50000"/>
                  </a:schemeClr>
                </a:solidFill>
                <a:uFillTx/>
                <a:cs typeface="+mn-ea"/>
                <a:sym typeface="+mn-lt"/>
              </a:rPr>
              <a:t>目录</a:t>
            </a:r>
          </a:p>
        </p:txBody>
      </p:sp>
      <p:grpSp>
        <p:nvGrpSpPr>
          <p:cNvPr id="70" name="组合 69"/>
          <p:cNvGrpSpPr/>
          <p:nvPr/>
        </p:nvGrpSpPr>
        <p:grpSpPr>
          <a:xfrm>
            <a:off x="397193" y="2373630"/>
            <a:ext cx="11393805" cy="3382645"/>
            <a:chOff x="702" y="3738"/>
            <a:chExt cx="17943" cy="5327"/>
          </a:xfrm>
        </p:grpSpPr>
        <p:grpSp>
          <p:nvGrpSpPr>
            <p:cNvPr id="43" name="组合 42"/>
            <p:cNvGrpSpPr/>
            <p:nvPr/>
          </p:nvGrpSpPr>
          <p:grpSpPr>
            <a:xfrm>
              <a:off x="1019" y="3780"/>
              <a:ext cx="10936" cy="5285"/>
              <a:chOff x="1019" y="3780"/>
              <a:chExt cx="10936" cy="5285"/>
            </a:xfrm>
          </p:grpSpPr>
          <p:sp>
            <p:nvSpPr>
              <p:cNvPr id="36" name="圆角矩形 35"/>
              <p:cNvSpPr/>
              <p:nvPr/>
            </p:nvSpPr>
            <p:spPr>
              <a:xfrm>
                <a:off x="1019" y="3780"/>
                <a:ext cx="3981" cy="5285"/>
              </a:xfrm>
              <a:prstGeom prst="roundRect">
                <a:avLst>
                  <a:gd name="adj" fmla="val 4954"/>
                </a:avLst>
              </a:prstGeom>
              <a:solidFill>
                <a:srgbClr val="A3B6BA">
                  <a:alpha val="20000"/>
                </a:srgbClr>
              </a:solidFill>
              <a:ln>
                <a:solidFill>
                  <a:schemeClr val="bg1">
                    <a:alpha val="75000"/>
                  </a:schemeClr>
                </a:solidFill>
              </a:ln>
              <a:effectLst>
                <a:outerShdw blurRad="304800" sx="102000" sy="102000" algn="ctr"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7" name="椭圆 36"/>
              <p:cNvSpPr/>
              <p:nvPr/>
            </p:nvSpPr>
            <p:spPr>
              <a:xfrm>
                <a:off x="2625" y="4460"/>
                <a:ext cx="769" cy="769"/>
              </a:xfrm>
              <a:prstGeom prst="ellipse">
                <a:avLst/>
              </a:prstGeom>
              <a:solidFill>
                <a:srgbClr val="9F8C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8" name="副标题 33"/>
              <p:cNvSpPr>
                <a:spLocks noGrp="1"/>
              </p:cNvSpPr>
              <p:nvPr>
                <p:custDataLst>
                  <p:tags r:id="rId20"/>
                </p:custDataLst>
              </p:nvPr>
            </p:nvSpPr>
            <p:spPr>
              <a:xfrm>
                <a:off x="2195" y="4435"/>
                <a:ext cx="1660" cy="708"/>
              </a:xfrm>
              <a:prstGeom prst="rect">
                <a:avLst/>
              </a:prstGeom>
            </p:spPr>
            <p:txBody>
              <a:bodyPr vert="horz" lIns="90000" tIns="46800" rIns="90000" bIns="46800" rtlCol="0">
                <a:noAutofit/>
              </a:bodyPr>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mn-lt"/>
                    <a:ea typeface="+mn-ea"/>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mn-lt"/>
                    <a:ea typeface="+mn-ea"/>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mn-lt"/>
                    <a:ea typeface="+mn-ea"/>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mn-lt"/>
                    <a:ea typeface="+mn-ea"/>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indent="0" algn="ctr">
                  <a:lnSpc>
                    <a:spcPct val="100000"/>
                  </a:lnSpc>
                  <a:buNone/>
                </a:pPr>
                <a:r>
                  <a:rPr lang="en-US" altLang="zh-CN" sz="2600" spc="0">
                    <a:solidFill>
                      <a:schemeClr val="bg1"/>
                    </a:solidFill>
                    <a:uFillTx/>
                    <a:cs typeface="+mn-ea"/>
                    <a:sym typeface="+mn-lt"/>
                  </a:rPr>
                  <a:t>01</a:t>
                </a:r>
              </a:p>
            </p:txBody>
          </p:sp>
          <p:sp>
            <p:nvSpPr>
              <p:cNvPr id="44" name="文本框 43"/>
              <p:cNvSpPr txBox="1"/>
              <p:nvPr>
                <p:custDataLst>
                  <p:tags r:id="rId21"/>
                </p:custDataLst>
              </p:nvPr>
            </p:nvSpPr>
            <p:spPr>
              <a:xfrm>
                <a:off x="1292" y="5561"/>
                <a:ext cx="3509" cy="824"/>
              </a:xfrm>
              <a:prstGeom prst="rect">
                <a:avLst/>
              </a:prstGeom>
              <a:noFill/>
            </p:spPr>
            <p:txBody>
              <a:bodyPr wrap="square" rtlCol="0">
                <a:spAutoFit/>
              </a:bodyPr>
              <a:lstStyle/>
              <a:p>
                <a:pPr algn="ctr"/>
                <a:r>
                  <a:rPr lang="zh-CN" altLang="en-US" sz="2800" b="1" dirty="0">
                    <a:solidFill>
                      <a:srgbClr val="9F8C61"/>
                    </a:solidFill>
                    <a:cs typeface="+mn-ea"/>
                    <a:sym typeface="+mn-lt"/>
                  </a:rPr>
                  <a:t>可行性分析</a:t>
                </a:r>
                <a:endParaRPr lang="zh-CN" altLang="en-US" sz="2800" b="1" dirty="0">
                  <a:solidFill>
                    <a:srgbClr val="9F8C61"/>
                  </a:solidFill>
                  <a:effectLst/>
                  <a:cs typeface="+mn-ea"/>
                  <a:sym typeface="+mn-lt"/>
                </a:endParaRPr>
              </a:p>
            </p:txBody>
          </p:sp>
          <p:sp>
            <p:nvSpPr>
              <p:cNvPr id="45" name="文本框 44"/>
              <p:cNvSpPr txBox="1"/>
              <p:nvPr>
                <p:custDataLst>
                  <p:tags r:id="rId22"/>
                </p:custDataLst>
              </p:nvPr>
            </p:nvSpPr>
            <p:spPr>
              <a:xfrm>
                <a:off x="7267" y="6889"/>
                <a:ext cx="4688" cy="507"/>
              </a:xfrm>
              <a:prstGeom prst="rect">
                <a:avLst/>
              </a:prstGeom>
              <a:noFill/>
            </p:spPr>
            <p:txBody>
              <a:bodyPr wrap="square" rtlCol="0">
                <a:spAutoFit/>
              </a:bodyPr>
              <a:lstStyle/>
              <a:p>
                <a:pPr algn="ctr"/>
                <a:r>
                  <a:rPr lang="en-US" sz="1500" dirty="0">
                    <a:solidFill>
                      <a:schemeClr val="bg1">
                        <a:lumMod val="65000"/>
                      </a:schemeClr>
                    </a:solidFill>
                    <a:effectLst/>
                    <a:cs typeface="+mn-ea"/>
                    <a:sym typeface="+mn-lt"/>
                  </a:rPr>
                  <a:t>I</a:t>
                </a:r>
                <a:r>
                  <a:rPr lang="en-US" altLang="zh-CN" sz="1500" dirty="0">
                    <a:solidFill>
                      <a:schemeClr val="bg1">
                        <a:lumMod val="65000"/>
                      </a:schemeClr>
                    </a:solidFill>
                    <a:effectLst/>
                    <a:cs typeface="+mn-ea"/>
                    <a:sym typeface="+mn-lt"/>
                  </a:rPr>
                  <a:t>ntroduction</a:t>
                </a:r>
                <a:endParaRPr lang="en-US" sz="1500" dirty="0">
                  <a:solidFill>
                    <a:schemeClr val="bg1">
                      <a:lumMod val="65000"/>
                    </a:schemeClr>
                  </a:solidFill>
                  <a:effectLst/>
                  <a:cs typeface="+mn-ea"/>
                  <a:sym typeface="+mn-lt"/>
                </a:endParaRPr>
              </a:p>
            </p:txBody>
          </p:sp>
          <p:sp>
            <p:nvSpPr>
              <p:cNvPr id="41" name="文本框 40"/>
              <p:cNvSpPr txBox="1"/>
              <p:nvPr>
                <p:custDataLst>
                  <p:tags r:id="rId23"/>
                </p:custDataLst>
              </p:nvPr>
            </p:nvSpPr>
            <p:spPr>
              <a:xfrm>
                <a:off x="1734" y="7364"/>
                <a:ext cx="2552" cy="432"/>
              </a:xfrm>
              <a:prstGeom prst="rect">
                <a:avLst/>
              </a:prstGeom>
              <a:noFill/>
            </p:spPr>
            <p:txBody>
              <a:bodyPr wrap="square" rtlCol="0">
                <a:spAutoFit/>
              </a:bodyPr>
              <a:lstStyle/>
              <a:p>
                <a:pPr indent="0" algn="ctr" fontAlgn="auto">
                  <a:lnSpc>
                    <a:spcPct val="150000"/>
                  </a:lnSpc>
                </a:pPr>
                <a:endParaRPr lang="zh-CN" altLang="en-US" sz="900" dirty="0">
                  <a:solidFill>
                    <a:schemeClr val="bg1">
                      <a:lumMod val="65000"/>
                    </a:schemeClr>
                  </a:solidFill>
                  <a:uFillTx/>
                  <a:cs typeface="+mn-ea"/>
                  <a:sym typeface="+mn-lt"/>
                </a:endParaRPr>
              </a:p>
            </p:txBody>
          </p:sp>
        </p:grpSp>
        <p:grpSp>
          <p:nvGrpSpPr>
            <p:cNvPr id="46" name="组合 45"/>
            <p:cNvGrpSpPr/>
            <p:nvPr/>
          </p:nvGrpSpPr>
          <p:grpSpPr>
            <a:xfrm>
              <a:off x="702" y="3780"/>
              <a:ext cx="10881" cy="5285"/>
              <a:chOff x="-3743" y="3780"/>
              <a:chExt cx="10881" cy="5285"/>
            </a:xfrm>
          </p:grpSpPr>
          <p:sp>
            <p:nvSpPr>
              <p:cNvPr id="47" name="圆角矩形 46"/>
              <p:cNvSpPr/>
              <p:nvPr>
                <p:custDataLst>
                  <p:tags r:id="rId13"/>
                </p:custDataLst>
              </p:nvPr>
            </p:nvSpPr>
            <p:spPr>
              <a:xfrm>
                <a:off x="3157" y="3780"/>
                <a:ext cx="3981" cy="5285"/>
              </a:xfrm>
              <a:prstGeom prst="roundRect">
                <a:avLst>
                  <a:gd name="adj" fmla="val 4954"/>
                </a:avLst>
              </a:prstGeom>
              <a:solidFill>
                <a:srgbClr val="A3B6BA">
                  <a:alpha val="20000"/>
                </a:srgbClr>
              </a:solidFill>
              <a:ln>
                <a:solidFill>
                  <a:schemeClr val="bg1">
                    <a:alpha val="75000"/>
                  </a:schemeClr>
                </a:solidFill>
              </a:ln>
              <a:effectLst>
                <a:outerShdw blurRad="304800" sx="102000" sy="102000" algn="ctr"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cs typeface="+mn-ea"/>
                  <a:sym typeface="+mn-lt"/>
                </a:endParaRPr>
              </a:p>
            </p:txBody>
          </p:sp>
          <p:sp>
            <p:nvSpPr>
              <p:cNvPr id="48" name="椭圆 47"/>
              <p:cNvSpPr/>
              <p:nvPr>
                <p:custDataLst>
                  <p:tags r:id="rId14"/>
                </p:custDataLst>
              </p:nvPr>
            </p:nvSpPr>
            <p:spPr>
              <a:xfrm>
                <a:off x="4763" y="4460"/>
                <a:ext cx="769" cy="769"/>
              </a:xfrm>
              <a:prstGeom prst="ellipse">
                <a:avLst/>
              </a:prstGeom>
              <a:solidFill>
                <a:srgbClr val="9F8C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9" name="副标题 33"/>
              <p:cNvSpPr>
                <a:spLocks noGrp="1"/>
              </p:cNvSpPr>
              <p:nvPr>
                <p:custDataLst>
                  <p:tags r:id="rId15"/>
                </p:custDataLst>
              </p:nvPr>
            </p:nvSpPr>
            <p:spPr>
              <a:xfrm>
                <a:off x="4321" y="4435"/>
                <a:ext cx="1660" cy="708"/>
              </a:xfrm>
              <a:prstGeom prst="rect">
                <a:avLst/>
              </a:prstGeom>
            </p:spPr>
            <p:txBody>
              <a:bodyPr vert="horz" lIns="90000" tIns="46800" rIns="90000" bIns="46800" rtlCol="0">
                <a:noAutofit/>
              </a:bodyPr>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mn-lt"/>
                    <a:ea typeface="+mn-ea"/>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mn-lt"/>
                    <a:ea typeface="+mn-ea"/>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mn-lt"/>
                    <a:ea typeface="+mn-ea"/>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mn-lt"/>
                    <a:ea typeface="+mn-ea"/>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indent="0" algn="ctr">
                  <a:lnSpc>
                    <a:spcPct val="100000"/>
                  </a:lnSpc>
                  <a:buNone/>
                </a:pPr>
                <a:r>
                  <a:rPr lang="en-US" altLang="zh-CN" sz="2600" spc="0">
                    <a:solidFill>
                      <a:schemeClr val="bg1"/>
                    </a:solidFill>
                    <a:uFillTx/>
                    <a:cs typeface="+mn-ea"/>
                    <a:sym typeface="+mn-lt"/>
                  </a:rPr>
                  <a:t>02</a:t>
                </a:r>
              </a:p>
            </p:txBody>
          </p:sp>
          <p:sp>
            <p:nvSpPr>
              <p:cNvPr id="50" name="文本框 49"/>
              <p:cNvSpPr txBox="1"/>
              <p:nvPr>
                <p:custDataLst>
                  <p:tags r:id="rId16"/>
                </p:custDataLst>
              </p:nvPr>
            </p:nvSpPr>
            <p:spPr>
              <a:xfrm>
                <a:off x="3430" y="5561"/>
                <a:ext cx="3509" cy="1503"/>
              </a:xfrm>
              <a:prstGeom prst="rect">
                <a:avLst/>
              </a:prstGeom>
              <a:noFill/>
            </p:spPr>
            <p:txBody>
              <a:bodyPr wrap="square" rtlCol="0">
                <a:spAutoFit/>
              </a:bodyPr>
              <a:lstStyle/>
              <a:p>
                <a:pPr algn="ctr"/>
                <a:r>
                  <a:rPr lang="zh-CN" altLang="en-US" sz="2800" b="1" dirty="0">
                    <a:solidFill>
                      <a:srgbClr val="9F8C61"/>
                    </a:solidFill>
                    <a:effectLst/>
                    <a:cs typeface="+mn-ea"/>
                    <a:sym typeface="+mn-lt"/>
                  </a:rPr>
                  <a:t>项目介绍</a:t>
                </a:r>
              </a:p>
              <a:p>
                <a:pPr algn="ctr"/>
                <a:endParaRPr lang="zh-CN" altLang="en-US" sz="2800" b="1" dirty="0">
                  <a:solidFill>
                    <a:srgbClr val="9F8C61"/>
                  </a:solidFill>
                  <a:effectLst/>
                  <a:cs typeface="+mn-ea"/>
                  <a:sym typeface="+mn-lt"/>
                </a:endParaRPr>
              </a:p>
            </p:txBody>
          </p:sp>
          <p:sp>
            <p:nvSpPr>
              <p:cNvPr id="51" name="文本框 50"/>
              <p:cNvSpPr txBox="1"/>
              <p:nvPr>
                <p:custDataLst>
                  <p:tags r:id="rId17"/>
                </p:custDataLst>
              </p:nvPr>
            </p:nvSpPr>
            <p:spPr>
              <a:xfrm>
                <a:off x="-3743" y="7159"/>
                <a:ext cx="4688" cy="1236"/>
              </a:xfrm>
              <a:prstGeom prst="rect">
                <a:avLst/>
              </a:prstGeom>
              <a:noFill/>
            </p:spPr>
            <p:txBody>
              <a:bodyPr wrap="square" rtlCol="0">
                <a:spAutoFit/>
              </a:bodyPr>
              <a:lstStyle/>
              <a:p>
                <a:pPr algn="ctr"/>
                <a:r>
                  <a:rPr lang="en-US" sz="1500" dirty="0">
                    <a:solidFill>
                      <a:schemeClr val="bg1">
                        <a:lumMod val="65000"/>
                      </a:schemeClr>
                    </a:solidFill>
                    <a:effectLst/>
                    <a:cs typeface="+mn-ea"/>
                    <a:sym typeface="+mn-lt"/>
                  </a:rPr>
                  <a:t>Background  </a:t>
                </a:r>
              </a:p>
              <a:p>
                <a:pPr algn="ctr"/>
                <a:r>
                  <a:rPr lang="en-US" sz="1500" dirty="0">
                    <a:solidFill>
                      <a:schemeClr val="bg1">
                        <a:lumMod val="65000"/>
                      </a:schemeClr>
                    </a:solidFill>
                    <a:effectLst/>
                    <a:cs typeface="+mn-ea"/>
                    <a:sym typeface="+mn-lt"/>
                  </a:rPr>
                  <a:t>and</a:t>
                </a:r>
              </a:p>
              <a:p>
                <a:pPr algn="ctr"/>
                <a:r>
                  <a:rPr lang="en-US" sz="1500" dirty="0">
                    <a:solidFill>
                      <a:schemeClr val="bg1">
                        <a:lumMod val="65000"/>
                      </a:schemeClr>
                    </a:solidFill>
                    <a:effectLst/>
                    <a:cs typeface="+mn-ea"/>
                    <a:sym typeface="+mn-lt"/>
                  </a:rPr>
                  <a:t>Requirement Analysis</a:t>
                </a:r>
                <a:endParaRPr sz="1500" dirty="0">
                  <a:solidFill>
                    <a:schemeClr val="bg1">
                      <a:lumMod val="65000"/>
                    </a:schemeClr>
                  </a:solidFill>
                  <a:effectLst/>
                  <a:cs typeface="+mn-ea"/>
                  <a:sym typeface="+mn-lt"/>
                </a:endParaRPr>
              </a:p>
            </p:txBody>
          </p:sp>
          <p:sp>
            <p:nvSpPr>
              <p:cNvPr id="52" name="文本框 51"/>
              <p:cNvSpPr txBox="1"/>
              <p:nvPr>
                <p:custDataLst>
                  <p:tags r:id="rId18"/>
                </p:custDataLst>
              </p:nvPr>
            </p:nvSpPr>
            <p:spPr>
              <a:xfrm>
                <a:off x="3872" y="7364"/>
                <a:ext cx="2552" cy="432"/>
              </a:xfrm>
              <a:prstGeom prst="rect">
                <a:avLst/>
              </a:prstGeom>
              <a:noFill/>
            </p:spPr>
            <p:txBody>
              <a:bodyPr wrap="square" rtlCol="0">
                <a:spAutoFit/>
              </a:bodyPr>
              <a:lstStyle/>
              <a:p>
                <a:pPr indent="0" algn="ctr" fontAlgn="auto">
                  <a:lnSpc>
                    <a:spcPct val="150000"/>
                  </a:lnSpc>
                </a:pPr>
                <a:endParaRPr lang="zh-CN" altLang="en-US" sz="900" dirty="0">
                  <a:solidFill>
                    <a:schemeClr val="bg1">
                      <a:lumMod val="65000"/>
                    </a:schemeClr>
                  </a:solidFill>
                  <a:uFillTx/>
                  <a:cs typeface="+mn-ea"/>
                  <a:sym typeface="+mn-lt"/>
                </a:endParaRPr>
              </a:p>
            </p:txBody>
          </p:sp>
          <p:cxnSp>
            <p:nvCxnSpPr>
              <p:cNvPr id="53" name="直接连接符 52"/>
              <p:cNvCxnSpPr/>
              <p:nvPr>
                <p:custDataLst>
                  <p:tags r:id="rId19"/>
                </p:custDataLst>
              </p:nvPr>
            </p:nvCxnSpPr>
            <p:spPr>
              <a:xfrm>
                <a:off x="4992" y="6551"/>
                <a:ext cx="311" cy="12"/>
              </a:xfrm>
              <a:prstGeom prst="line">
                <a:avLst/>
              </a:prstGeom>
              <a:ln>
                <a:solidFill>
                  <a:srgbClr val="9F8C61"/>
                </a:solidFill>
              </a:ln>
            </p:spPr>
            <p:style>
              <a:lnRef idx="1">
                <a:schemeClr val="accent1"/>
              </a:lnRef>
              <a:fillRef idx="0">
                <a:schemeClr val="accent1"/>
              </a:fillRef>
              <a:effectRef idx="0">
                <a:schemeClr val="accent1"/>
              </a:effectRef>
              <a:fontRef idx="minor">
                <a:schemeClr val="tx1"/>
              </a:fontRef>
            </p:style>
          </p:cxnSp>
        </p:grpSp>
        <p:grpSp>
          <p:nvGrpSpPr>
            <p:cNvPr id="54" name="组合 53"/>
            <p:cNvGrpSpPr/>
            <p:nvPr/>
          </p:nvGrpSpPr>
          <p:grpSpPr>
            <a:xfrm>
              <a:off x="10624" y="3738"/>
              <a:ext cx="8021" cy="5285"/>
              <a:chOff x="1734" y="3738"/>
              <a:chExt cx="8021" cy="5285"/>
            </a:xfrm>
          </p:grpSpPr>
          <p:sp>
            <p:nvSpPr>
              <p:cNvPr id="55" name="圆角矩形 54"/>
              <p:cNvSpPr/>
              <p:nvPr>
                <p:custDataLst>
                  <p:tags r:id="rId6"/>
                </p:custDataLst>
              </p:nvPr>
            </p:nvSpPr>
            <p:spPr>
              <a:xfrm>
                <a:off x="5421" y="3738"/>
                <a:ext cx="3981" cy="5285"/>
              </a:xfrm>
              <a:prstGeom prst="roundRect">
                <a:avLst>
                  <a:gd name="adj" fmla="val 4954"/>
                </a:avLst>
              </a:prstGeom>
              <a:solidFill>
                <a:srgbClr val="A3B6BA">
                  <a:alpha val="20000"/>
                </a:srgbClr>
              </a:solidFill>
              <a:ln>
                <a:solidFill>
                  <a:schemeClr val="bg1">
                    <a:alpha val="75000"/>
                  </a:schemeClr>
                </a:solidFill>
              </a:ln>
              <a:effectLst>
                <a:outerShdw blurRad="304800" sx="102000" sy="102000" algn="ctr"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cs typeface="+mn-ea"/>
                  <a:sym typeface="+mn-lt"/>
                </a:endParaRPr>
              </a:p>
            </p:txBody>
          </p:sp>
          <p:sp>
            <p:nvSpPr>
              <p:cNvPr id="56" name="椭圆 55"/>
              <p:cNvSpPr/>
              <p:nvPr>
                <p:custDataLst>
                  <p:tags r:id="rId7"/>
                </p:custDataLst>
              </p:nvPr>
            </p:nvSpPr>
            <p:spPr>
              <a:xfrm>
                <a:off x="7027" y="4418"/>
                <a:ext cx="769" cy="769"/>
              </a:xfrm>
              <a:prstGeom prst="ellipse">
                <a:avLst/>
              </a:prstGeom>
              <a:solidFill>
                <a:srgbClr val="9F8C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7" name="副标题 33"/>
              <p:cNvSpPr>
                <a:spLocks noGrp="1"/>
              </p:cNvSpPr>
              <p:nvPr>
                <p:custDataLst>
                  <p:tags r:id="rId8"/>
                </p:custDataLst>
              </p:nvPr>
            </p:nvSpPr>
            <p:spPr>
              <a:xfrm>
                <a:off x="6585" y="4393"/>
                <a:ext cx="1660" cy="708"/>
              </a:xfrm>
              <a:prstGeom prst="rect">
                <a:avLst/>
              </a:prstGeom>
            </p:spPr>
            <p:txBody>
              <a:bodyPr vert="horz" lIns="90000" tIns="46800" rIns="90000" bIns="46800" rtlCol="0">
                <a:noAutofit/>
              </a:bodyPr>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mn-lt"/>
                    <a:ea typeface="+mn-ea"/>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mn-lt"/>
                    <a:ea typeface="+mn-ea"/>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mn-lt"/>
                    <a:ea typeface="+mn-ea"/>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mn-lt"/>
                    <a:ea typeface="+mn-ea"/>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indent="0" algn="ctr">
                  <a:lnSpc>
                    <a:spcPct val="100000"/>
                  </a:lnSpc>
                  <a:buNone/>
                </a:pPr>
                <a:r>
                  <a:rPr lang="en-US" altLang="zh-CN" sz="2600" spc="0">
                    <a:solidFill>
                      <a:schemeClr val="bg1"/>
                    </a:solidFill>
                    <a:uFillTx/>
                    <a:cs typeface="+mn-ea"/>
                    <a:sym typeface="+mn-lt"/>
                  </a:rPr>
                  <a:t>03</a:t>
                </a:r>
              </a:p>
            </p:txBody>
          </p:sp>
          <p:sp>
            <p:nvSpPr>
              <p:cNvPr id="58" name="文本框 57"/>
              <p:cNvSpPr txBox="1"/>
              <p:nvPr>
                <p:custDataLst>
                  <p:tags r:id="rId9"/>
                </p:custDataLst>
              </p:nvPr>
            </p:nvSpPr>
            <p:spPr>
              <a:xfrm>
                <a:off x="5694" y="5519"/>
                <a:ext cx="3509" cy="824"/>
              </a:xfrm>
              <a:prstGeom prst="rect">
                <a:avLst/>
              </a:prstGeom>
              <a:noFill/>
            </p:spPr>
            <p:txBody>
              <a:bodyPr wrap="square" rtlCol="0">
                <a:spAutoFit/>
              </a:bodyPr>
              <a:lstStyle/>
              <a:p>
                <a:pPr algn="ctr"/>
                <a:r>
                  <a:rPr lang="zh-CN" altLang="en-US" sz="2800" b="1" dirty="0">
                    <a:solidFill>
                      <a:srgbClr val="9F8C61"/>
                    </a:solidFill>
                    <a:effectLst/>
                    <a:cs typeface="+mn-ea"/>
                    <a:sym typeface="+mn-lt"/>
                  </a:rPr>
                  <a:t>小组分工</a:t>
                </a:r>
              </a:p>
            </p:txBody>
          </p:sp>
          <p:sp>
            <p:nvSpPr>
              <p:cNvPr id="59" name="文本框 58"/>
              <p:cNvSpPr txBox="1"/>
              <p:nvPr>
                <p:custDataLst>
                  <p:tags r:id="rId10"/>
                </p:custDataLst>
              </p:nvPr>
            </p:nvSpPr>
            <p:spPr>
              <a:xfrm>
                <a:off x="5067" y="6789"/>
                <a:ext cx="4688" cy="509"/>
              </a:xfrm>
              <a:prstGeom prst="rect">
                <a:avLst/>
              </a:prstGeom>
              <a:noFill/>
            </p:spPr>
            <p:txBody>
              <a:bodyPr wrap="square" rtlCol="0">
                <a:spAutoFit/>
              </a:bodyPr>
              <a:lstStyle/>
              <a:p>
                <a:pPr algn="ctr"/>
                <a:r>
                  <a:rPr lang="en-US" altLang="zh-CN" sz="1500" dirty="0">
                    <a:solidFill>
                      <a:schemeClr val="bg1">
                        <a:lumMod val="65000"/>
                      </a:schemeClr>
                    </a:solidFill>
                    <a:effectLst/>
                    <a:cs typeface="+mn-ea"/>
                    <a:sym typeface="+mn-lt"/>
                  </a:rPr>
                  <a:t>Team Roles</a:t>
                </a:r>
                <a:endParaRPr sz="1500" dirty="0">
                  <a:solidFill>
                    <a:schemeClr val="bg1">
                      <a:lumMod val="65000"/>
                    </a:schemeClr>
                  </a:solidFill>
                  <a:effectLst/>
                  <a:cs typeface="+mn-ea"/>
                  <a:sym typeface="+mn-lt"/>
                </a:endParaRPr>
              </a:p>
            </p:txBody>
          </p:sp>
          <p:sp>
            <p:nvSpPr>
              <p:cNvPr id="60" name="文本框 59"/>
              <p:cNvSpPr txBox="1"/>
              <p:nvPr>
                <p:custDataLst>
                  <p:tags r:id="rId11"/>
                </p:custDataLst>
              </p:nvPr>
            </p:nvSpPr>
            <p:spPr>
              <a:xfrm>
                <a:off x="1734" y="7364"/>
                <a:ext cx="2552" cy="432"/>
              </a:xfrm>
              <a:prstGeom prst="rect">
                <a:avLst/>
              </a:prstGeom>
              <a:noFill/>
            </p:spPr>
            <p:txBody>
              <a:bodyPr wrap="square" rtlCol="0">
                <a:spAutoFit/>
              </a:bodyPr>
              <a:lstStyle/>
              <a:p>
                <a:pPr indent="0" algn="ctr" fontAlgn="auto">
                  <a:lnSpc>
                    <a:spcPct val="150000"/>
                  </a:lnSpc>
                </a:pPr>
                <a:endParaRPr lang="zh-CN" altLang="en-US" sz="900" dirty="0">
                  <a:solidFill>
                    <a:schemeClr val="bg1">
                      <a:lumMod val="65000"/>
                    </a:schemeClr>
                  </a:solidFill>
                  <a:uFillTx/>
                  <a:cs typeface="+mn-ea"/>
                  <a:sym typeface="+mn-lt"/>
                </a:endParaRPr>
              </a:p>
            </p:txBody>
          </p:sp>
          <p:cxnSp>
            <p:nvCxnSpPr>
              <p:cNvPr id="61" name="直接连接符 60"/>
              <p:cNvCxnSpPr/>
              <p:nvPr>
                <p:custDataLst>
                  <p:tags r:id="rId12"/>
                </p:custDataLst>
              </p:nvPr>
            </p:nvCxnSpPr>
            <p:spPr>
              <a:xfrm>
                <a:off x="7256" y="6509"/>
                <a:ext cx="311" cy="12"/>
              </a:xfrm>
              <a:prstGeom prst="line">
                <a:avLst/>
              </a:prstGeom>
              <a:ln>
                <a:solidFill>
                  <a:srgbClr val="9F8C61"/>
                </a:solidFill>
              </a:ln>
            </p:spPr>
            <p:style>
              <a:lnRef idx="1">
                <a:schemeClr val="accent1"/>
              </a:lnRef>
              <a:fillRef idx="0">
                <a:schemeClr val="accent1"/>
              </a:fillRef>
              <a:effectRef idx="0">
                <a:schemeClr val="accent1"/>
              </a:effectRef>
              <a:fontRef idx="minor">
                <a:schemeClr val="tx1"/>
              </a:fontRef>
            </p:style>
          </p:cxnSp>
        </p:grpSp>
        <p:grpSp>
          <p:nvGrpSpPr>
            <p:cNvPr id="62" name="组合 61"/>
            <p:cNvGrpSpPr/>
            <p:nvPr/>
          </p:nvGrpSpPr>
          <p:grpSpPr>
            <a:xfrm>
              <a:off x="15069" y="4435"/>
              <a:ext cx="2552" cy="3361"/>
              <a:chOff x="1734" y="4435"/>
              <a:chExt cx="2552" cy="3361"/>
            </a:xfrm>
          </p:grpSpPr>
          <p:sp>
            <p:nvSpPr>
              <p:cNvPr id="65" name="副标题 33"/>
              <p:cNvSpPr>
                <a:spLocks noGrp="1"/>
              </p:cNvSpPr>
              <p:nvPr>
                <p:custDataLst>
                  <p:tags r:id="rId4"/>
                </p:custDataLst>
              </p:nvPr>
            </p:nvSpPr>
            <p:spPr>
              <a:xfrm>
                <a:off x="2171" y="4435"/>
                <a:ext cx="1660" cy="708"/>
              </a:xfrm>
              <a:prstGeom prst="rect">
                <a:avLst/>
              </a:prstGeom>
            </p:spPr>
            <p:txBody>
              <a:bodyPr vert="horz" lIns="90000" tIns="46800" rIns="90000" bIns="46800" rtlCol="0">
                <a:noAutofit/>
              </a:bodyPr>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mn-lt"/>
                    <a:ea typeface="+mn-ea"/>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mn-lt"/>
                    <a:ea typeface="+mn-ea"/>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mn-lt"/>
                    <a:ea typeface="+mn-ea"/>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mn-lt"/>
                    <a:ea typeface="+mn-ea"/>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indent="0" algn="ctr">
                  <a:lnSpc>
                    <a:spcPct val="100000"/>
                  </a:lnSpc>
                  <a:buNone/>
                </a:pPr>
                <a:endParaRPr lang="en-US" altLang="zh-CN" sz="2600" spc="0" dirty="0">
                  <a:solidFill>
                    <a:schemeClr val="bg1"/>
                  </a:solidFill>
                  <a:uFillTx/>
                  <a:cs typeface="+mn-ea"/>
                  <a:sym typeface="+mn-lt"/>
                </a:endParaRPr>
              </a:p>
            </p:txBody>
          </p:sp>
          <p:sp>
            <p:nvSpPr>
              <p:cNvPr id="68" name="文本框 67"/>
              <p:cNvSpPr txBox="1"/>
              <p:nvPr>
                <p:custDataLst>
                  <p:tags r:id="rId5"/>
                </p:custDataLst>
              </p:nvPr>
            </p:nvSpPr>
            <p:spPr>
              <a:xfrm>
                <a:off x="1734" y="7364"/>
                <a:ext cx="2552" cy="432"/>
              </a:xfrm>
              <a:prstGeom prst="rect">
                <a:avLst/>
              </a:prstGeom>
              <a:noFill/>
            </p:spPr>
            <p:txBody>
              <a:bodyPr wrap="square" rtlCol="0">
                <a:spAutoFit/>
              </a:bodyPr>
              <a:lstStyle/>
              <a:p>
                <a:pPr indent="0" algn="ctr" fontAlgn="auto">
                  <a:lnSpc>
                    <a:spcPct val="150000"/>
                  </a:lnSpc>
                </a:pPr>
                <a:endParaRPr lang="zh-CN" altLang="en-US" sz="900" dirty="0">
                  <a:solidFill>
                    <a:schemeClr val="bg1">
                      <a:lumMod val="65000"/>
                    </a:schemeClr>
                  </a:solidFill>
                  <a:uFillTx/>
                  <a:cs typeface="+mn-ea"/>
                  <a:sym typeface="+mn-lt"/>
                </a:endParaRPr>
              </a:p>
            </p:txBody>
          </p:sp>
        </p:grpSp>
      </p:grpSp>
      <p:sp>
        <p:nvSpPr>
          <p:cNvPr id="39" name="TextBox 4">
            <a:extLst>
              <a:ext uri="{FF2B5EF4-FFF2-40B4-BE49-F238E27FC236}">
                <a16:creationId xmlns:a16="http://schemas.microsoft.com/office/drawing/2014/main" id="{EB684C7E-20A7-9694-F2D4-694B922B40F4}"/>
              </a:ext>
            </a:extLst>
          </p:cNvPr>
          <p:cNvSpPr txBox="1"/>
          <p:nvPr/>
        </p:nvSpPr>
        <p:spPr>
          <a:xfrm>
            <a:off x="0" y="0"/>
            <a:ext cx="453650" cy="123111"/>
          </a:xfrm>
          <a:prstGeom prst="rect">
            <a:avLst/>
          </a:prstGeom>
          <a:noFill/>
        </p:spPr>
        <p:txBody>
          <a:bodyPr wrap="square" rtlCol="0">
            <a:spAutoFit/>
          </a:bodyPr>
          <a:lstStyle/>
          <a:p>
            <a:pPr>
              <a:lnSpc>
                <a:spcPct val="200000"/>
              </a:lnSpc>
            </a:pPr>
            <a:r>
              <a:rPr lang="zh-CN" altLang="en-US" sz="100" dirty="0">
                <a:solidFill>
                  <a:schemeClr val="tx1">
                    <a:alpha val="0"/>
                  </a:schemeClr>
                </a:solidFill>
                <a:cs typeface="+mn-ea"/>
                <a:sym typeface="+mn-lt"/>
              </a:rPr>
              <a:t>行业</a:t>
            </a:r>
            <a:r>
              <a:rPr lang="en-US" altLang="zh-CN" sz="100" dirty="0">
                <a:solidFill>
                  <a:schemeClr val="tx1">
                    <a:alpha val="0"/>
                  </a:schemeClr>
                </a:solidFill>
                <a:cs typeface="+mn-ea"/>
                <a:sym typeface="+mn-lt"/>
              </a:rPr>
              <a:t>PPT</a:t>
            </a:r>
            <a:r>
              <a:rPr lang="zh-CN" altLang="en-US" sz="100" dirty="0">
                <a:solidFill>
                  <a:schemeClr val="tx1">
                    <a:alpha val="0"/>
                  </a:schemeClr>
                </a:solidFill>
                <a:cs typeface="+mn-ea"/>
                <a:sym typeface="+mn-lt"/>
              </a:rPr>
              <a:t>模板</a:t>
            </a:r>
            <a:r>
              <a:rPr lang="en-US" altLang="zh-CN" sz="100" dirty="0">
                <a:solidFill>
                  <a:schemeClr val="tx1">
                    <a:alpha val="0"/>
                  </a:schemeClr>
                </a:solidFill>
                <a:cs typeface="+mn-ea"/>
                <a:sym typeface="+mn-lt"/>
              </a:rPr>
              <a:t>http://www.1ppt.com/hangye/</a:t>
            </a:r>
          </a:p>
        </p:txBody>
      </p:sp>
    </p:spTree>
    <p:custDataLst>
      <p:tags r:id="rId1"/>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C:\Users\Administrator\Desktop\79BCD52.jpg79BCD52"/>
          <p:cNvPicPr>
            <a:picLocks noChangeAspect="1"/>
          </p:cNvPicPr>
          <p:nvPr>
            <p:custDataLst>
              <p:tags r:id="rId2"/>
            </p:custDataLst>
          </p:nvPr>
        </p:nvPicPr>
        <p:blipFill>
          <a:blip r:embed="rId6"/>
          <a:srcRect/>
          <a:stretch>
            <a:fillRect/>
          </a:stretch>
        </p:blipFill>
        <p:spPr>
          <a:xfrm>
            <a:off x="-4762" y="-3492"/>
            <a:ext cx="12196445" cy="6859905"/>
          </a:xfrm>
          <a:prstGeom prst="rect">
            <a:avLst/>
          </a:prstGeom>
        </p:spPr>
      </p:pic>
      <p:sp>
        <p:nvSpPr>
          <p:cNvPr id="3" name="矩形 2"/>
          <p:cNvSpPr/>
          <p:nvPr>
            <p:custDataLst>
              <p:tags r:id="rId3"/>
            </p:custDataLst>
          </p:nvPr>
        </p:nvSpPr>
        <p:spPr>
          <a:xfrm>
            <a:off x="0" y="0"/>
            <a:ext cx="12190730" cy="6857365"/>
          </a:xfrm>
          <a:prstGeom prst="rect">
            <a:avLst/>
          </a:prstGeom>
          <a:blipFill rotWithShape="1">
            <a:blip r:embed="rId7"/>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2" name="副标题 91"/>
          <p:cNvSpPr>
            <a:spLocks noGrp="1"/>
          </p:cNvSpPr>
          <p:nvPr>
            <p:ph type="subTitle" idx="1"/>
            <p:custDataLst>
              <p:tags r:id="rId4"/>
            </p:custDataLst>
          </p:nvPr>
        </p:nvSpPr>
        <p:spPr>
          <a:xfrm>
            <a:off x="1313815" y="2563495"/>
            <a:ext cx="12190730" cy="998855"/>
          </a:xfrm>
        </p:spPr>
        <p:txBody>
          <a:bodyPr vert="horz" lIns="90000" tIns="46800" rIns="90000" bIns="46800" rtlCol="0">
            <a:noAutofit/>
          </a:bodyPr>
          <a:lstStyle/>
          <a:p>
            <a:pPr algn="l"/>
            <a:r>
              <a:rPr lang="zh-CN" altLang="en-US" sz="6000" b="1" dirty="0">
                <a:solidFill>
                  <a:srgbClr val="9F8C61"/>
                </a:solidFill>
                <a:cs typeface="+mn-ea"/>
                <a:sym typeface="+mn-lt"/>
              </a:rPr>
              <a:t>可行性分析</a:t>
            </a:r>
            <a:endParaRPr lang="zh-CN" altLang="en-US" sz="6000" b="1" dirty="0">
              <a:solidFill>
                <a:srgbClr val="9F8C61"/>
              </a:solidFill>
              <a:effectLst/>
              <a:cs typeface="+mn-ea"/>
              <a:sym typeface="+mn-lt"/>
            </a:endParaRPr>
          </a:p>
        </p:txBody>
      </p:sp>
      <p:sp>
        <p:nvSpPr>
          <p:cNvPr id="2" name="矩形 1"/>
          <p:cNvSpPr/>
          <p:nvPr/>
        </p:nvSpPr>
        <p:spPr>
          <a:xfrm>
            <a:off x="0" y="2582545"/>
            <a:ext cx="1037590" cy="1452245"/>
          </a:xfrm>
          <a:prstGeom prst="rect">
            <a:avLst/>
          </a:prstGeom>
          <a:solidFill>
            <a:srgbClr val="9F8C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Tree>
    <p:custDataLst>
      <p:tags r:id="rId1"/>
    </p:custDataLst>
    <p:extLst>
      <p:ext uri="{BB962C8B-B14F-4D97-AF65-F5344CB8AC3E}">
        <p14:creationId xmlns:p14="http://schemas.microsoft.com/office/powerpoint/2010/main" val="22283292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文本框 38"/>
          <p:cNvSpPr txBox="1"/>
          <p:nvPr>
            <p:custDataLst>
              <p:tags r:id="rId2"/>
            </p:custDataLst>
          </p:nvPr>
        </p:nvSpPr>
        <p:spPr>
          <a:xfrm>
            <a:off x="673735" y="1800871"/>
            <a:ext cx="800219" cy="461665"/>
          </a:xfrm>
          <a:prstGeom prst="rect">
            <a:avLst/>
          </a:prstGeom>
          <a:noFill/>
        </p:spPr>
        <p:txBody>
          <a:bodyPr wrap="none" rtlCol="0">
            <a:spAutoFit/>
          </a:bodyPr>
          <a:lstStyle/>
          <a:p>
            <a:pPr algn="l"/>
            <a:r>
              <a:rPr lang="zh-CN" altLang="en-US" sz="2400" dirty="0">
                <a:solidFill>
                  <a:srgbClr val="9F8C61"/>
                </a:solidFill>
                <a:cs typeface="+mn-ea"/>
                <a:sym typeface="+mn-lt"/>
              </a:rPr>
              <a:t>背景</a:t>
            </a:r>
          </a:p>
        </p:txBody>
      </p:sp>
      <p:sp>
        <p:nvSpPr>
          <p:cNvPr id="41" name="文本框 40"/>
          <p:cNvSpPr txBox="1"/>
          <p:nvPr>
            <p:custDataLst>
              <p:tags r:id="rId3"/>
            </p:custDataLst>
          </p:nvPr>
        </p:nvSpPr>
        <p:spPr>
          <a:xfrm>
            <a:off x="643466" y="2024729"/>
            <a:ext cx="10276840" cy="1930337"/>
          </a:xfrm>
          <a:prstGeom prst="rect">
            <a:avLst/>
          </a:prstGeom>
          <a:noFill/>
        </p:spPr>
        <p:txBody>
          <a:bodyPr wrap="square" rtlCol="0">
            <a:spAutoFit/>
          </a:bodyPr>
          <a:lstStyle/>
          <a:p>
            <a:pPr algn="l" fontAlgn="auto">
              <a:lnSpc>
                <a:spcPct val="150000"/>
              </a:lnSpc>
            </a:pPr>
            <a:r>
              <a:rPr lang="en-US" altLang="zh-CN" sz="2800" dirty="0">
                <a:solidFill>
                  <a:schemeClr val="tx1">
                    <a:lumMod val="65000"/>
                    <a:lumOff val="35000"/>
                  </a:schemeClr>
                </a:solidFill>
                <a:latin typeface="宋体" panose="02010600030101010101" pitchFamily="2" charset="-122"/>
                <a:ea typeface="宋体" panose="02010600030101010101" pitchFamily="2" charset="-122"/>
                <a:cs typeface="+mn-ea"/>
                <a:sym typeface="+mn-lt"/>
              </a:rPr>
              <a:t>	</a:t>
            </a:r>
            <a:r>
              <a:rPr lang="zh-CN" altLang="en-US" sz="2800" dirty="0">
                <a:solidFill>
                  <a:schemeClr val="tx1">
                    <a:lumMod val="65000"/>
                    <a:lumOff val="35000"/>
                  </a:schemeClr>
                </a:solidFill>
                <a:latin typeface="宋体" panose="02010600030101010101" pitchFamily="2" charset="-122"/>
                <a:ea typeface="宋体" panose="02010600030101010101" pitchFamily="2" charset="-122"/>
                <a:cs typeface="+mn-ea"/>
                <a:sym typeface="+mn-lt"/>
              </a:rPr>
              <a:t>在我平时生活中我常常会发现桌面一团糟，但是我又不想花时间维护桌面的整洁，于是我在网上寻找相关软件发现他们都不尽人意</a:t>
            </a:r>
          </a:p>
        </p:txBody>
      </p:sp>
      <p:sp>
        <p:nvSpPr>
          <p:cNvPr id="16" name="文本框 15"/>
          <p:cNvSpPr txBox="1"/>
          <p:nvPr>
            <p:custDataLst>
              <p:tags r:id="rId4"/>
            </p:custDataLst>
          </p:nvPr>
        </p:nvSpPr>
        <p:spPr>
          <a:xfrm>
            <a:off x="3455035" y="5084445"/>
            <a:ext cx="2508885" cy="335280"/>
          </a:xfrm>
          <a:prstGeom prst="rect">
            <a:avLst/>
          </a:prstGeom>
          <a:noFill/>
        </p:spPr>
        <p:txBody>
          <a:bodyPr wrap="square" rtlCol="0">
            <a:spAutoFit/>
          </a:bodyPr>
          <a:lstStyle/>
          <a:p>
            <a:pPr algn="l" fontAlgn="auto">
              <a:lnSpc>
                <a:spcPct val="150000"/>
              </a:lnSpc>
            </a:pPr>
            <a:endParaRPr lang="zh-CN" altLang="en-US" sz="1200" dirty="0">
              <a:solidFill>
                <a:schemeClr val="tx1">
                  <a:lumMod val="65000"/>
                  <a:lumOff val="35000"/>
                </a:schemeClr>
              </a:solidFill>
              <a:effectLst/>
              <a:cs typeface="+mn-ea"/>
              <a:sym typeface="+mn-lt"/>
            </a:endParaRPr>
          </a:p>
        </p:txBody>
      </p:sp>
      <p:grpSp>
        <p:nvGrpSpPr>
          <p:cNvPr id="21" name="组合 20"/>
          <p:cNvGrpSpPr/>
          <p:nvPr/>
        </p:nvGrpSpPr>
        <p:grpSpPr>
          <a:xfrm>
            <a:off x="775335" y="4769485"/>
            <a:ext cx="2508885" cy="650240"/>
            <a:chOff x="5381" y="7353"/>
            <a:chExt cx="3951" cy="1024"/>
          </a:xfrm>
        </p:grpSpPr>
        <p:sp>
          <p:nvSpPr>
            <p:cNvPr id="22" name="文本框 21"/>
            <p:cNvSpPr txBox="1"/>
            <p:nvPr>
              <p:custDataLst>
                <p:tags r:id="rId7"/>
              </p:custDataLst>
            </p:nvPr>
          </p:nvSpPr>
          <p:spPr>
            <a:xfrm>
              <a:off x="5381" y="7353"/>
              <a:ext cx="1745" cy="582"/>
            </a:xfrm>
            <a:prstGeom prst="rect">
              <a:avLst/>
            </a:prstGeom>
            <a:noFill/>
          </p:spPr>
          <p:txBody>
            <a:bodyPr wrap="none" rtlCol="0">
              <a:spAutoFit/>
            </a:bodyPr>
            <a:lstStyle/>
            <a:p>
              <a:pPr algn="l"/>
              <a:r>
                <a:rPr lang="zh-CN" altLang="en-US" dirty="0">
                  <a:solidFill>
                    <a:schemeClr val="bg1"/>
                  </a:solidFill>
                  <a:cs typeface="+mn-ea"/>
                  <a:sym typeface="+mn-lt"/>
                </a:rPr>
                <a:t>核心功能</a:t>
              </a:r>
            </a:p>
          </p:txBody>
        </p:sp>
        <p:sp>
          <p:nvSpPr>
            <p:cNvPr id="23" name="文本框 22"/>
            <p:cNvSpPr txBox="1"/>
            <p:nvPr>
              <p:custDataLst>
                <p:tags r:id="rId8"/>
              </p:custDataLst>
            </p:nvPr>
          </p:nvSpPr>
          <p:spPr>
            <a:xfrm>
              <a:off x="5381" y="7849"/>
              <a:ext cx="3951" cy="528"/>
            </a:xfrm>
            <a:prstGeom prst="rect">
              <a:avLst/>
            </a:prstGeom>
            <a:noFill/>
          </p:spPr>
          <p:txBody>
            <a:bodyPr wrap="square" rtlCol="0">
              <a:spAutoFit/>
            </a:bodyPr>
            <a:lstStyle/>
            <a:p>
              <a:pPr algn="l" fontAlgn="auto">
                <a:lnSpc>
                  <a:spcPct val="150000"/>
                </a:lnSpc>
              </a:pPr>
              <a:endParaRPr lang="zh-CN" altLang="en-US" sz="1200" dirty="0">
                <a:solidFill>
                  <a:schemeClr val="bg1"/>
                </a:solidFill>
                <a:cs typeface="+mn-ea"/>
                <a:sym typeface="+mn-lt"/>
              </a:endParaRPr>
            </a:p>
          </p:txBody>
        </p:sp>
      </p:grpSp>
      <p:sp>
        <p:nvSpPr>
          <p:cNvPr id="92" name="副标题 91"/>
          <p:cNvSpPr>
            <a:spLocks noGrp="1"/>
          </p:cNvSpPr>
          <p:nvPr>
            <p:ph type="subTitle" idx="1"/>
            <p:custDataLst>
              <p:tags r:id="rId5"/>
            </p:custDataLst>
          </p:nvPr>
        </p:nvSpPr>
        <p:spPr>
          <a:xfrm>
            <a:off x="635" y="429260"/>
            <a:ext cx="12190730" cy="602615"/>
          </a:xfrm>
        </p:spPr>
        <p:txBody>
          <a:bodyPr>
            <a:noAutofit/>
          </a:bodyPr>
          <a:lstStyle/>
          <a:p>
            <a:pPr marL="0" indent="0" algn="ctr">
              <a:lnSpc>
                <a:spcPct val="100000"/>
              </a:lnSpc>
              <a:buNone/>
            </a:pPr>
            <a:r>
              <a:rPr lang="zh-CN" altLang="en-US" sz="3000" b="1" spc="0" dirty="0">
                <a:solidFill>
                  <a:srgbClr val="9F8C61"/>
                </a:solidFill>
                <a:uFillTx/>
                <a:latin typeface="+mn-lt"/>
                <a:ea typeface="+mn-ea"/>
                <a:cs typeface="+mn-ea"/>
                <a:sym typeface="+mn-lt"/>
              </a:rPr>
              <a:t>市场可行性</a:t>
            </a:r>
          </a:p>
        </p:txBody>
      </p:sp>
      <p:sp>
        <p:nvSpPr>
          <p:cNvPr id="2" name="文本框 1"/>
          <p:cNvSpPr txBox="1"/>
          <p:nvPr>
            <p:custDataLst>
              <p:tags r:id="rId6"/>
            </p:custDataLst>
          </p:nvPr>
        </p:nvSpPr>
        <p:spPr>
          <a:xfrm>
            <a:off x="4093210" y="892810"/>
            <a:ext cx="4005580" cy="275590"/>
          </a:xfrm>
          <a:prstGeom prst="rect">
            <a:avLst/>
          </a:prstGeom>
          <a:noFill/>
        </p:spPr>
        <p:txBody>
          <a:bodyPr wrap="square" rtlCol="0">
            <a:spAutoFit/>
          </a:bodyPr>
          <a:lstStyle/>
          <a:p>
            <a:pPr algn="ctr"/>
            <a:r>
              <a:rPr lang="en-US" sz="1200" dirty="0">
                <a:solidFill>
                  <a:schemeClr val="bg1">
                    <a:lumMod val="65000"/>
                  </a:schemeClr>
                </a:solidFill>
                <a:effectLst/>
                <a:cs typeface="+mn-ea"/>
                <a:sym typeface="+mn-lt"/>
              </a:rPr>
              <a:t>Background</a:t>
            </a:r>
            <a:endParaRPr sz="1200" dirty="0">
              <a:solidFill>
                <a:schemeClr val="bg1">
                  <a:lumMod val="65000"/>
                </a:schemeClr>
              </a:solidFill>
              <a:effectLst/>
              <a:cs typeface="+mn-ea"/>
              <a:sym typeface="+mn-lt"/>
            </a:endParaRPr>
          </a:p>
        </p:txBody>
      </p:sp>
      <p:pic>
        <p:nvPicPr>
          <p:cNvPr id="4" name="图片 3">
            <a:extLst>
              <a:ext uri="{FF2B5EF4-FFF2-40B4-BE49-F238E27FC236}">
                <a16:creationId xmlns:a16="http://schemas.microsoft.com/office/drawing/2014/main" id="{BFB6D153-C63A-4EC5-8ACB-155A7D642A04}"/>
              </a:ext>
            </a:extLst>
          </p:cNvPr>
          <p:cNvPicPr>
            <a:picLocks noChangeAspect="1"/>
          </p:cNvPicPr>
          <p:nvPr/>
        </p:nvPicPr>
        <p:blipFill rotWithShape="1">
          <a:blip r:embed="rId10"/>
          <a:srcRect l="27708" t="-143" r="5" b="18334"/>
          <a:stretch/>
        </p:blipFill>
        <p:spPr>
          <a:xfrm>
            <a:off x="2662767" y="3694393"/>
            <a:ext cx="4926965" cy="2702475"/>
          </a:xfrm>
          <a:prstGeom prst="rect">
            <a:avLst/>
          </a:prstGeom>
        </p:spPr>
      </p:pic>
    </p:spTree>
    <p:custDataLst>
      <p:tags r:id="rId1"/>
    </p:custDataLst>
    <p:extLst>
      <p:ext uri="{BB962C8B-B14F-4D97-AF65-F5344CB8AC3E}">
        <p14:creationId xmlns:p14="http://schemas.microsoft.com/office/powerpoint/2010/main" val="5513019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 name="副标题 91"/>
          <p:cNvSpPr>
            <a:spLocks noGrp="1"/>
          </p:cNvSpPr>
          <p:nvPr>
            <p:ph type="subTitle" idx="1"/>
            <p:custDataLst>
              <p:tags r:id="rId2"/>
            </p:custDataLst>
          </p:nvPr>
        </p:nvSpPr>
        <p:spPr>
          <a:xfrm>
            <a:off x="-41699" y="354930"/>
            <a:ext cx="12190730" cy="602615"/>
          </a:xfrm>
        </p:spPr>
        <p:txBody>
          <a:bodyPr>
            <a:noAutofit/>
          </a:bodyPr>
          <a:lstStyle/>
          <a:p>
            <a:pPr marL="0" indent="0" algn="ctr">
              <a:lnSpc>
                <a:spcPct val="100000"/>
              </a:lnSpc>
              <a:buNone/>
            </a:pPr>
            <a:r>
              <a:rPr lang="zh-CN" altLang="en-US" sz="3000" b="1" spc="0" dirty="0">
                <a:solidFill>
                  <a:srgbClr val="9F8C61"/>
                </a:solidFill>
                <a:uFillTx/>
                <a:latin typeface="+mn-lt"/>
                <a:ea typeface="+mn-ea"/>
                <a:cs typeface="+mn-ea"/>
                <a:sym typeface="+mn-lt"/>
              </a:rPr>
              <a:t>相关软件</a:t>
            </a:r>
            <a:endParaRPr lang="en-US" altLang="zh-CN" sz="3000" b="1" spc="0" dirty="0">
              <a:solidFill>
                <a:srgbClr val="9F8C61"/>
              </a:solidFill>
              <a:uFillTx/>
              <a:latin typeface="+mn-lt"/>
              <a:ea typeface="+mn-ea"/>
              <a:cs typeface="+mn-ea"/>
              <a:sym typeface="+mn-lt"/>
            </a:endParaRPr>
          </a:p>
          <a:p>
            <a:pPr marL="0" indent="0" algn="ctr">
              <a:lnSpc>
                <a:spcPct val="100000"/>
              </a:lnSpc>
              <a:buNone/>
            </a:pPr>
            <a:endParaRPr lang="zh-CN" altLang="en-US" sz="3000" b="1" spc="0" dirty="0">
              <a:solidFill>
                <a:srgbClr val="9F8C61"/>
              </a:solidFill>
              <a:uFillTx/>
              <a:latin typeface="+mn-lt"/>
              <a:ea typeface="+mn-ea"/>
              <a:cs typeface="+mn-ea"/>
              <a:sym typeface="+mn-lt"/>
            </a:endParaRPr>
          </a:p>
        </p:txBody>
      </p:sp>
      <p:sp>
        <p:nvSpPr>
          <p:cNvPr id="6" name="文本框 5">
            <a:extLst>
              <a:ext uri="{FF2B5EF4-FFF2-40B4-BE49-F238E27FC236}">
                <a16:creationId xmlns:a16="http://schemas.microsoft.com/office/drawing/2014/main" id="{54BFD92F-0ED6-4375-8D0E-5C7B9E4DE0FD}"/>
              </a:ext>
            </a:extLst>
          </p:cNvPr>
          <p:cNvSpPr txBox="1"/>
          <p:nvPr/>
        </p:nvSpPr>
        <p:spPr>
          <a:xfrm>
            <a:off x="499534" y="2121684"/>
            <a:ext cx="9179116" cy="369332"/>
          </a:xfrm>
          <a:prstGeom prst="rect">
            <a:avLst/>
          </a:prstGeom>
          <a:noFill/>
        </p:spPr>
        <p:txBody>
          <a:bodyPr wrap="none" rtlCol="0">
            <a:spAutoFit/>
          </a:bodyPr>
          <a:lstStyle/>
          <a:p>
            <a:r>
              <a:rPr lang="zh-CN" altLang="en-US" dirty="0"/>
              <a:t>缺点：只能自己创建虚拟文件夹，自己分类，不能实现自动分类，与自己建立文件夹无异</a:t>
            </a:r>
          </a:p>
        </p:txBody>
      </p:sp>
      <p:sp>
        <p:nvSpPr>
          <p:cNvPr id="28" name="文本框 27">
            <a:extLst>
              <a:ext uri="{FF2B5EF4-FFF2-40B4-BE49-F238E27FC236}">
                <a16:creationId xmlns:a16="http://schemas.microsoft.com/office/drawing/2014/main" id="{E555066F-6FBA-46F4-A169-3B8461AC02EC}"/>
              </a:ext>
            </a:extLst>
          </p:cNvPr>
          <p:cNvSpPr txBox="1"/>
          <p:nvPr/>
        </p:nvSpPr>
        <p:spPr>
          <a:xfrm>
            <a:off x="3004608" y="3228945"/>
            <a:ext cx="6098116" cy="400110"/>
          </a:xfrm>
          <a:prstGeom prst="rect">
            <a:avLst/>
          </a:prstGeom>
          <a:noFill/>
        </p:spPr>
        <p:txBody>
          <a:bodyPr wrap="square">
            <a:spAutoFit/>
          </a:bodyPr>
          <a:lstStyle/>
          <a:p>
            <a:pPr marL="0" indent="0" algn="ctr">
              <a:lnSpc>
                <a:spcPct val="100000"/>
              </a:lnSpc>
              <a:buNone/>
            </a:pPr>
            <a:r>
              <a:rPr lang="en-US" altLang="zh-CN" sz="2000" b="1" dirty="0" err="1">
                <a:solidFill>
                  <a:srgbClr val="9F8C61"/>
                </a:solidFill>
                <a:cs typeface="+mn-ea"/>
                <a:sym typeface="+mn-lt"/>
              </a:rPr>
              <a:t>dropIt</a:t>
            </a:r>
            <a:endParaRPr lang="zh-CN" altLang="en-US" sz="2000" b="1" dirty="0">
              <a:solidFill>
                <a:srgbClr val="9F8C61"/>
              </a:solidFill>
              <a:cs typeface="+mn-ea"/>
              <a:sym typeface="+mn-lt"/>
            </a:endParaRPr>
          </a:p>
        </p:txBody>
      </p:sp>
      <p:sp>
        <p:nvSpPr>
          <p:cNvPr id="11" name="文本框 10">
            <a:extLst>
              <a:ext uri="{FF2B5EF4-FFF2-40B4-BE49-F238E27FC236}">
                <a16:creationId xmlns:a16="http://schemas.microsoft.com/office/drawing/2014/main" id="{B921BAE8-5C66-4C51-9F99-48806880109B}"/>
              </a:ext>
            </a:extLst>
          </p:cNvPr>
          <p:cNvSpPr txBox="1"/>
          <p:nvPr/>
        </p:nvSpPr>
        <p:spPr>
          <a:xfrm>
            <a:off x="707242" y="3987800"/>
            <a:ext cx="6647974" cy="369332"/>
          </a:xfrm>
          <a:prstGeom prst="rect">
            <a:avLst/>
          </a:prstGeom>
          <a:noFill/>
        </p:spPr>
        <p:txBody>
          <a:bodyPr wrap="none" rtlCol="0">
            <a:spAutoFit/>
          </a:bodyPr>
          <a:lstStyle/>
          <a:p>
            <a:r>
              <a:rPr lang="zh-CN" altLang="en-US" dirty="0"/>
              <a:t>缺点：分类规则太少，功能单一，使用起来不方便，不够人性化</a:t>
            </a:r>
          </a:p>
        </p:txBody>
      </p:sp>
      <p:sp>
        <p:nvSpPr>
          <p:cNvPr id="7" name="文本框 6">
            <a:extLst>
              <a:ext uri="{FF2B5EF4-FFF2-40B4-BE49-F238E27FC236}">
                <a16:creationId xmlns:a16="http://schemas.microsoft.com/office/drawing/2014/main" id="{312A878E-A13F-4568-939B-CB67C3A9AB1E}"/>
              </a:ext>
            </a:extLst>
          </p:cNvPr>
          <p:cNvSpPr txBox="1"/>
          <p:nvPr/>
        </p:nvSpPr>
        <p:spPr>
          <a:xfrm>
            <a:off x="2932642" y="1326510"/>
            <a:ext cx="6098116" cy="400110"/>
          </a:xfrm>
          <a:prstGeom prst="rect">
            <a:avLst/>
          </a:prstGeom>
          <a:noFill/>
        </p:spPr>
        <p:txBody>
          <a:bodyPr wrap="square">
            <a:spAutoFit/>
          </a:bodyPr>
          <a:lstStyle/>
          <a:p>
            <a:pPr marL="0" indent="0" algn="ctr">
              <a:lnSpc>
                <a:spcPct val="100000"/>
              </a:lnSpc>
              <a:buNone/>
            </a:pPr>
            <a:r>
              <a:rPr lang="zh-CN" altLang="en-US" sz="2000" b="1" dirty="0">
                <a:solidFill>
                  <a:srgbClr val="9F8C61"/>
                </a:solidFill>
                <a:cs typeface="+mn-ea"/>
                <a:sym typeface="+mn-lt"/>
              </a:rPr>
              <a:t>腾讯桌面</a:t>
            </a:r>
          </a:p>
        </p:txBody>
      </p:sp>
    </p:spTree>
    <p:custDataLst>
      <p:tags r:id="rId1"/>
    </p:custDataLst>
    <p:extLst>
      <p:ext uri="{BB962C8B-B14F-4D97-AF65-F5344CB8AC3E}">
        <p14:creationId xmlns:p14="http://schemas.microsoft.com/office/powerpoint/2010/main" val="10342179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custDataLst>
              <p:tags r:id="rId2"/>
            </p:custDataLst>
          </p:nvPr>
        </p:nvSpPr>
        <p:spPr>
          <a:xfrm>
            <a:off x="596265" y="1530985"/>
            <a:ext cx="3707765" cy="4244975"/>
          </a:xfrm>
          <a:prstGeom prst="rect">
            <a:avLst/>
          </a:prstGeom>
          <a:blipFill rotWithShape="1">
            <a:blip r:embed="rId1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 name="椭圆 3"/>
          <p:cNvSpPr/>
          <p:nvPr/>
        </p:nvSpPr>
        <p:spPr>
          <a:xfrm>
            <a:off x="4772660" y="1597025"/>
            <a:ext cx="838200" cy="838200"/>
          </a:xfrm>
          <a:prstGeom prst="ellipse">
            <a:avLst/>
          </a:prstGeom>
          <a:solidFill>
            <a:srgbClr val="9F8C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椭圆 5"/>
          <p:cNvSpPr/>
          <p:nvPr>
            <p:custDataLst>
              <p:tags r:id="rId3"/>
            </p:custDataLst>
          </p:nvPr>
        </p:nvSpPr>
        <p:spPr>
          <a:xfrm>
            <a:off x="4771390" y="3008630"/>
            <a:ext cx="838200" cy="838200"/>
          </a:xfrm>
          <a:prstGeom prst="ellipse">
            <a:avLst/>
          </a:prstGeom>
          <a:solidFill>
            <a:srgbClr val="9F8C61"/>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cs typeface="+mn-ea"/>
              <a:sym typeface="+mn-lt"/>
            </a:endParaRPr>
          </a:p>
        </p:txBody>
      </p:sp>
      <p:sp>
        <p:nvSpPr>
          <p:cNvPr id="7" name="椭圆 6"/>
          <p:cNvSpPr/>
          <p:nvPr>
            <p:custDataLst>
              <p:tags r:id="rId4"/>
            </p:custDataLst>
          </p:nvPr>
        </p:nvSpPr>
        <p:spPr>
          <a:xfrm>
            <a:off x="4773930" y="4445635"/>
            <a:ext cx="838200" cy="838200"/>
          </a:xfrm>
          <a:prstGeom prst="ellipse">
            <a:avLst/>
          </a:prstGeom>
          <a:solidFill>
            <a:srgbClr val="9F8C61"/>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cs typeface="+mn-ea"/>
              <a:sym typeface="+mn-lt"/>
            </a:endParaRPr>
          </a:p>
        </p:txBody>
      </p:sp>
      <p:sp>
        <p:nvSpPr>
          <p:cNvPr id="76" name="任意多边形 75"/>
          <p:cNvSpPr/>
          <p:nvPr>
            <p:custDataLst>
              <p:tags r:id="rId5"/>
            </p:custDataLst>
          </p:nvPr>
        </p:nvSpPr>
        <p:spPr>
          <a:xfrm>
            <a:off x="4967288" y="1796733"/>
            <a:ext cx="448945" cy="438785"/>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7725" h="7545">
                <a:moveTo>
                  <a:pt x="2" y="3270"/>
                </a:moveTo>
                <a:lnTo>
                  <a:pt x="1" y="3183"/>
                </a:lnTo>
                <a:lnTo>
                  <a:pt x="0" y="3098"/>
                </a:lnTo>
                <a:cubicBezTo>
                  <a:pt x="-39" y="1343"/>
                  <a:pt x="1868" y="-39"/>
                  <a:pt x="3123" y="0"/>
                </a:cubicBezTo>
                <a:lnTo>
                  <a:pt x="3192" y="1"/>
                </a:lnTo>
                <a:lnTo>
                  <a:pt x="3270" y="2"/>
                </a:lnTo>
                <a:lnTo>
                  <a:pt x="3357" y="1"/>
                </a:lnTo>
                <a:lnTo>
                  <a:pt x="3442" y="0"/>
                </a:lnTo>
                <a:cubicBezTo>
                  <a:pt x="5197" y="-39"/>
                  <a:pt x="6579" y="1868"/>
                  <a:pt x="6540" y="3123"/>
                </a:cubicBezTo>
                <a:lnTo>
                  <a:pt x="6539" y="3192"/>
                </a:lnTo>
                <a:lnTo>
                  <a:pt x="6538" y="3270"/>
                </a:lnTo>
                <a:lnTo>
                  <a:pt x="6539" y="3357"/>
                </a:lnTo>
                <a:lnTo>
                  <a:pt x="6540" y="3442"/>
                </a:lnTo>
                <a:cubicBezTo>
                  <a:pt x="6593" y="4081"/>
                  <a:pt x="6134" y="4939"/>
                  <a:pt x="5904" y="5200"/>
                </a:cubicBezTo>
                <a:lnTo>
                  <a:pt x="7615" y="6911"/>
                </a:lnTo>
                <a:cubicBezTo>
                  <a:pt x="7688" y="6979"/>
                  <a:pt x="7725" y="7093"/>
                  <a:pt x="7723" y="7168"/>
                </a:cubicBezTo>
                <a:lnTo>
                  <a:pt x="7723" y="7177"/>
                </a:lnTo>
                <a:cubicBezTo>
                  <a:pt x="7737" y="7369"/>
                  <a:pt x="7528" y="7556"/>
                  <a:pt x="7357" y="7543"/>
                </a:cubicBezTo>
                <a:lnTo>
                  <a:pt x="7348" y="7543"/>
                </a:lnTo>
                <a:cubicBezTo>
                  <a:pt x="7256" y="7547"/>
                  <a:pt x="7147" y="7495"/>
                  <a:pt x="7091" y="7435"/>
                </a:cubicBezTo>
                <a:lnTo>
                  <a:pt x="5391" y="5735"/>
                </a:lnTo>
                <a:cubicBezTo>
                  <a:pt x="4871" y="6223"/>
                  <a:pt x="3932" y="6570"/>
                  <a:pt x="3417" y="6540"/>
                </a:cubicBezTo>
                <a:lnTo>
                  <a:pt x="3348" y="6539"/>
                </a:lnTo>
                <a:lnTo>
                  <a:pt x="3270" y="6538"/>
                </a:lnTo>
                <a:lnTo>
                  <a:pt x="3183" y="6539"/>
                </a:lnTo>
                <a:lnTo>
                  <a:pt x="3098" y="6540"/>
                </a:lnTo>
                <a:cubicBezTo>
                  <a:pt x="1343" y="6580"/>
                  <a:pt x="-39" y="4673"/>
                  <a:pt x="0" y="3417"/>
                </a:cubicBezTo>
                <a:lnTo>
                  <a:pt x="1" y="3348"/>
                </a:lnTo>
                <a:lnTo>
                  <a:pt x="2" y="3270"/>
                </a:lnTo>
                <a:close/>
                <a:moveTo>
                  <a:pt x="742" y="3271"/>
                </a:moveTo>
                <a:lnTo>
                  <a:pt x="741" y="3204"/>
                </a:lnTo>
                <a:cubicBezTo>
                  <a:pt x="701" y="1815"/>
                  <a:pt x="2098" y="709"/>
                  <a:pt x="3211" y="741"/>
                </a:cubicBezTo>
                <a:lnTo>
                  <a:pt x="3271" y="742"/>
                </a:lnTo>
                <a:lnTo>
                  <a:pt x="3339" y="741"/>
                </a:lnTo>
                <a:cubicBezTo>
                  <a:pt x="4727" y="701"/>
                  <a:pt x="5834" y="2098"/>
                  <a:pt x="5801" y="3211"/>
                </a:cubicBezTo>
                <a:lnTo>
                  <a:pt x="5800" y="3271"/>
                </a:lnTo>
                <a:lnTo>
                  <a:pt x="5801" y="3339"/>
                </a:lnTo>
                <a:cubicBezTo>
                  <a:pt x="5843" y="4727"/>
                  <a:pt x="4445" y="5834"/>
                  <a:pt x="3332" y="5801"/>
                </a:cubicBezTo>
                <a:lnTo>
                  <a:pt x="3271" y="5800"/>
                </a:lnTo>
                <a:lnTo>
                  <a:pt x="3204" y="5801"/>
                </a:lnTo>
                <a:cubicBezTo>
                  <a:pt x="1815" y="5843"/>
                  <a:pt x="709" y="4445"/>
                  <a:pt x="741" y="3332"/>
                </a:cubicBezTo>
                <a:lnTo>
                  <a:pt x="742" y="3271"/>
                </a:lnTo>
                <a:close/>
                <a:moveTo>
                  <a:pt x="3400" y="4559"/>
                </a:moveTo>
                <a:lnTo>
                  <a:pt x="3292" y="4450"/>
                </a:lnTo>
                <a:lnTo>
                  <a:pt x="3291" y="4452"/>
                </a:lnTo>
                <a:lnTo>
                  <a:pt x="2526" y="3687"/>
                </a:lnTo>
                <a:lnTo>
                  <a:pt x="1760" y="4452"/>
                </a:lnTo>
                <a:lnTo>
                  <a:pt x="1218" y="3909"/>
                </a:lnTo>
                <a:lnTo>
                  <a:pt x="2520" y="2607"/>
                </a:lnTo>
                <a:lnTo>
                  <a:pt x="2525" y="2612"/>
                </a:lnTo>
                <a:lnTo>
                  <a:pt x="2530" y="2607"/>
                </a:lnTo>
                <a:lnTo>
                  <a:pt x="3399" y="3475"/>
                </a:lnTo>
                <a:lnTo>
                  <a:pt x="4783" y="2091"/>
                </a:lnTo>
                <a:lnTo>
                  <a:pt x="5325" y="2634"/>
                </a:lnTo>
                <a:lnTo>
                  <a:pt x="3400" y="455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cs typeface="+mn-ea"/>
              <a:sym typeface="+mn-lt"/>
            </a:endParaRPr>
          </a:p>
        </p:txBody>
      </p:sp>
      <p:sp>
        <p:nvSpPr>
          <p:cNvPr id="15" name="任意多边形 14"/>
          <p:cNvSpPr/>
          <p:nvPr>
            <p:custDataLst>
              <p:tags r:id="rId6"/>
            </p:custDataLst>
          </p:nvPr>
        </p:nvSpPr>
        <p:spPr>
          <a:xfrm rot="18900000">
            <a:off x="4990148" y="3250883"/>
            <a:ext cx="400685" cy="404495"/>
          </a:xfrm>
          <a:custGeom>
            <a:avLst/>
            <a:gdLst>
              <a:gd name="adj" fmla="val 50000"/>
              <a:gd name="a" fmla="pin 0 adj 50000"/>
              <a:gd name="x1" fmla="*/ ss a 100000"/>
              <a:gd name="x2" fmla="+- r 0 x1"/>
              <a:gd name="y2" fmla="+- b 0 x1"/>
              <a:gd name="il" fmla="*/ x1 29289 100000"/>
              <a:gd name="ir" fmla="+- r 0 il"/>
              <a:gd name="ib" fmla="+- b 0 il"/>
            </a:gdLst>
            <a:ahLst/>
            <a:cxnLst>
              <a:cxn ang="3">
                <a:pos x="hc" y="t"/>
              </a:cxn>
              <a:cxn ang="cd2">
                <a:pos x="l" y="vc"/>
              </a:cxn>
              <a:cxn ang="cd4">
                <a:pos x="hc" y="b"/>
              </a:cxn>
              <a:cxn ang="0">
                <a:pos x="r" y="vc"/>
              </a:cxn>
            </a:cxnLst>
            <a:rect l="l" t="t" r="r" b="b"/>
            <a:pathLst>
              <a:path w="2718" h="2738">
                <a:moveTo>
                  <a:pt x="814" y="104"/>
                </a:moveTo>
                <a:cubicBezTo>
                  <a:pt x="812" y="46"/>
                  <a:pt x="866" y="-1"/>
                  <a:pt x="918" y="0"/>
                </a:cubicBezTo>
                <a:lnTo>
                  <a:pt x="2612" y="0"/>
                </a:lnTo>
                <a:cubicBezTo>
                  <a:pt x="2641" y="-2"/>
                  <a:pt x="2675" y="18"/>
                  <a:pt x="2687" y="32"/>
                </a:cubicBezTo>
                <a:cubicBezTo>
                  <a:pt x="2704" y="46"/>
                  <a:pt x="2720" y="82"/>
                  <a:pt x="2718" y="106"/>
                </a:cubicBezTo>
                <a:lnTo>
                  <a:pt x="2718" y="1800"/>
                </a:lnTo>
                <a:cubicBezTo>
                  <a:pt x="2720" y="1859"/>
                  <a:pt x="2667" y="1906"/>
                  <a:pt x="2614" y="1904"/>
                </a:cubicBezTo>
                <a:cubicBezTo>
                  <a:pt x="2556" y="1906"/>
                  <a:pt x="2509" y="1853"/>
                  <a:pt x="2510" y="1800"/>
                </a:cubicBezTo>
                <a:lnTo>
                  <a:pt x="2510" y="208"/>
                </a:lnTo>
                <a:lnTo>
                  <a:pt x="918" y="208"/>
                </a:lnTo>
                <a:cubicBezTo>
                  <a:pt x="860" y="210"/>
                  <a:pt x="813" y="156"/>
                  <a:pt x="814" y="104"/>
                </a:cubicBezTo>
                <a:close/>
                <a:moveTo>
                  <a:pt x="0" y="1306"/>
                </a:moveTo>
                <a:lnTo>
                  <a:pt x="0" y="1305"/>
                </a:lnTo>
                <a:cubicBezTo>
                  <a:pt x="-1" y="1279"/>
                  <a:pt x="14" y="1248"/>
                  <a:pt x="30" y="1233"/>
                </a:cubicBezTo>
                <a:lnTo>
                  <a:pt x="959" y="304"/>
                </a:lnTo>
                <a:cubicBezTo>
                  <a:pt x="978" y="283"/>
                  <a:pt x="1010" y="273"/>
                  <a:pt x="1031" y="274"/>
                </a:cubicBezTo>
                <a:cubicBezTo>
                  <a:pt x="1086" y="268"/>
                  <a:pt x="1140" y="328"/>
                  <a:pt x="1136" y="376"/>
                </a:cubicBezTo>
                <a:lnTo>
                  <a:pt x="1136" y="379"/>
                </a:lnTo>
                <a:cubicBezTo>
                  <a:pt x="1137" y="405"/>
                  <a:pt x="1123" y="435"/>
                  <a:pt x="1106" y="451"/>
                </a:cubicBezTo>
                <a:lnTo>
                  <a:pt x="251" y="1306"/>
                </a:lnTo>
                <a:lnTo>
                  <a:pt x="581" y="1637"/>
                </a:lnTo>
                <a:lnTo>
                  <a:pt x="972" y="1246"/>
                </a:lnTo>
                <a:cubicBezTo>
                  <a:pt x="991" y="1225"/>
                  <a:pt x="1023" y="1215"/>
                  <a:pt x="1044" y="1216"/>
                </a:cubicBezTo>
                <a:cubicBezTo>
                  <a:pt x="1070" y="1213"/>
                  <a:pt x="1106" y="1232"/>
                  <a:pt x="1119" y="1246"/>
                </a:cubicBezTo>
                <a:lnTo>
                  <a:pt x="1119" y="1246"/>
                </a:lnTo>
                <a:lnTo>
                  <a:pt x="1497" y="1624"/>
                </a:lnTo>
                <a:cubicBezTo>
                  <a:pt x="1517" y="1643"/>
                  <a:pt x="1527" y="1675"/>
                  <a:pt x="1527" y="1696"/>
                </a:cubicBezTo>
                <a:lnTo>
                  <a:pt x="1527" y="1699"/>
                </a:lnTo>
                <a:cubicBezTo>
                  <a:pt x="1529" y="1728"/>
                  <a:pt x="1509" y="1762"/>
                  <a:pt x="1489" y="1778"/>
                </a:cubicBezTo>
                <a:lnTo>
                  <a:pt x="1106" y="2161"/>
                </a:lnTo>
                <a:lnTo>
                  <a:pt x="1430" y="2486"/>
                </a:lnTo>
                <a:lnTo>
                  <a:pt x="2285" y="1631"/>
                </a:lnTo>
                <a:cubicBezTo>
                  <a:pt x="2304" y="1610"/>
                  <a:pt x="2336" y="1600"/>
                  <a:pt x="2358" y="1600"/>
                </a:cubicBezTo>
                <a:cubicBezTo>
                  <a:pt x="2412" y="1595"/>
                  <a:pt x="2467" y="1654"/>
                  <a:pt x="2463" y="1703"/>
                </a:cubicBezTo>
                <a:lnTo>
                  <a:pt x="2463" y="1705"/>
                </a:lnTo>
                <a:cubicBezTo>
                  <a:pt x="2464" y="1731"/>
                  <a:pt x="2449" y="1762"/>
                  <a:pt x="2432" y="1778"/>
                </a:cubicBezTo>
                <a:lnTo>
                  <a:pt x="1511" y="2699"/>
                </a:lnTo>
                <a:cubicBezTo>
                  <a:pt x="1492" y="2725"/>
                  <a:pt x="1454" y="2739"/>
                  <a:pt x="1429" y="2737"/>
                </a:cubicBezTo>
                <a:cubicBezTo>
                  <a:pt x="1403" y="2738"/>
                  <a:pt x="1373" y="2724"/>
                  <a:pt x="1357" y="2707"/>
                </a:cubicBezTo>
                <a:lnTo>
                  <a:pt x="30" y="1380"/>
                </a:lnTo>
                <a:cubicBezTo>
                  <a:pt x="10" y="1361"/>
                  <a:pt x="0" y="1329"/>
                  <a:pt x="0" y="1308"/>
                </a:cubicBezTo>
                <a:lnTo>
                  <a:pt x="0" y="1306"/>
                </a:lnTo>
                <a:close/>
                <a:moveTo>
                  <a:pt x="1045" y="1467"/>
                </a:moveTo>
                <a:lnTo>
                  <a:pt x="728" y="1784"/>
                </a:lnTo>
                <a:lnTo>
                  <a:pt x="959" y="2014"/>
                </a:lnTo>
                <a:lnTo>
                  <a:pt x="1276" y="1697"/>
                </a:lnTo>
                <a:lnTo>
                  <a:pt x="1045" y="146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mn-ea"/>
              <a:sym typeface="+mn-lt"/>
            </a:endParaRPr>
          </a:p>
        </p:txBody>
      </p:sp>
      <p:sp>
        <p:nvSpPr>
          <p:cNvPr id="8" name="任意多边形 7"/>
          <p:cNvSpPr/>
          <p:nvPr>
            <p:custDataLst>
              <p:tags r:id="rId7"/>
            </p:custDataLst>
          </p:nvPr>
        </p:nvSpPr>
        <p:spPr>
          <a:xfrm>
            <a:off x="5014595" y="4683443"/>
            <a:ext cx="356870" cy="362585"/>
          </a:xfrm>
          <a:custGeom>
            <a:avLst/>
            <a:gdLst>
              <a:gd name="adj" fmla="val 50000"/>
              <a:gd name="a" fmla="pin 0 adj 50000"/>
              <a:gd name="x1" fmla="*/ ss a 100000"/>
              <a:gd name="x2" fmla="+- r 0 x1"/>
              <a:gd name="y2" fmla="+- b 0 x1"/>
              <a:gd name="il" fmla="*/ x1 29289 100000"/>
              <a:gd name="ir" fmla="+- r 0 il"/>
              <a:gd name="ib" fmla="+- b 0 il"/>
            </a:gdLst>
            <a:ahLst/>
            <a:cxnLst>
              <a:cxn ang="3">
                <a:pos x="hc" y="t"/>
              </a:cxn>
              <a:cxn ang="cd2">
                <a:pos x="l" y="vc"/>
              </a:cxn>
              <a:cxn ang="cd4">
                <a:pos x="hc" y="b"/>
              </a:cxn>
              <a:cxn ang="0">
                <a:pos x="r" y="vc"/>
              </a:cxn>
            </a:cxnLst>
            <a:rect l="l" t="t" r="r" b="b"/>
            <a:pathLst>
              <a:path w="2361" h="2393">
                <a:moveTo>
                  <a:pt x="0" y="334"/>
                </a:moveTo>
                <a:cubicBezTo>
                  <a:pt x="-1" y="286"/>
                  <a:pt x="43" y="247"/>
                  <a:pt x="86" y="248"/>
                </a:cubicBezTo>
                <a:lnTo>
                  <a:pt x="414" y="248"/>
                </a:lnTo>
                <a:cubicBezTo>
                  <a:pt x="462" y="247"/>
                  <a:pt x="501" y="291"/>
                  <a:pt x="500" y="334"/>
                </a:cubicBezTo>
                <a:cubicBezTo>
                  <a:pt x="501" y="382"/>
                  <a:pt x="457" y="421"/>
                  <a:pt x="414" y="420"/>
                </a:cubicBezTo>
                <a:lnTo>
                  <a:pt x="172" y="420"/>
                </a:lnTo>
                <a:lnTo>
                  <a:pt x="172" y="764"/>
                </a:lnTo>
                <a:lnTo>
                  <a:pt x="2188" y="764"/>
                </a:lnTo>
                <a:lnTo>
                  <a:pt x="2188" y="420"/>
                </a:lnTo>
                <a:lnTo>
                  <a:pt x="1947" y="420"/>
                </a:lnTo>
                <a:cubicBezTo>
                  <a:pt x="1899" y="421"/>
                  <a:pt x="1860" y="377"/>
                  <a:pt x="1861" y="334"/>
                </a:cubicBezTo>
                <a:cubicBezTo>
                  <a:pt x="1860" y="286"/>
                  <a:pt x="1904" y="247"/>
                  <a:pt x="1947" y="248"/>
                </a:cubicBezTo>
                <a:lnTo>
                  <a:pt x="2274" y="248"/>
                </a:lnTo>
                <a:cubicBezTo>
                  <a:pt x="2322" y="247"/>
                  <a:pt x="2361" y="291"/>
                  <a:pt x="2360" y="334"/>
                </a:cubicBezTo>
                <a:lnTo>
                  <a:pt x="2360" y="837"/>
                </a:lnTo>
                <a:cubicBezTo>
                  <a:pt x="2361" y="841"/>
                  <a:pt x="2361" y="849"/>
                  <a:pt x="2361" y="850"/>
                </a:cubicBezTo>
                <a:cubicBezTo>
                  <a:pt x="2361" y="855"/>
                  <a:pt x="2360" y="862"/>
                  <a:pt x="2360" y="863"/>
                </a:cubicBezTo>
                <a:lnTo>
                  <a:pt x="2360" y="2307"/>
                </a:lnTo>
                <a:cubicBezTo>
                  <a:pt x="2361" y="2355"/>
                  <a:pt x="2317" y="2394"/>
                  <a:pt x="2274" y="2393"/>
                </a:cubicBezTo>
                <a:lnTo>
                  <a:pt x="86" y="2393"/>
                </a:lnTo>
                <a:cubicBezTo>
                  <a:pt x="38" y="2394"/>
                  <a:pt x="-1" y="2350"/>
                  <a:pt x="0" y="2307"/>
                </a:cubicBezTo>
                <a:lnTo>
                  <a:pt x="0" y="334"/>
                </a:lnTo>
                <a:close/>
                <a:moveTo>
                  <a:pt x="172" y="936"/>
                </a:moveTo>
                <a:lnTo>
                  <a:pt x="172" y="2221"/>
                </a:lnTo>
                <a:lnTo>
                  <a:pt x="2188" y="2221"/>
                </a:lnTo>
                <a:lnTo>
                  <a:pt x="2188" y="936"/>
                </a:lnTo>
                <a:lnTo>
                  <a:pt x="172" y="936"/>
                </a:lnTo>
                <a:close/>
                <a:moveTo>
                  <a:pt x="1017" y="420"/>
                </a:moveTo>
                <a:cubicBezTo>
                  <a:pt x="969" y="421"/>
                  <a:pt x="930" y="377"/>
                  <a:pt x="931" y="334"/>
                </a:cubicBezTo>
                <a:cubicBezTo>
                  <a:pt x="930" y="285"/>
                  <a:pt x="974" y="246"/>
                  <a:pt x="1017" y="248"/>
                </a:cubicBezTo>
                <a:lnTo>
                  <a:pt x="1344" y="248"/>
                </a:lnTo>
                <a:cubicBezTo>
                  <a:pt x="1392" y="246"/>
                  <a:pt x="1431" y="290"/>
                  <a:pt x="1430" y="334"/>
                </a:cubicBezTo>
                <a:cubicBezTo>
                  <a:pt x="1431" y="382"/>
                  <a:pt x="1387" y="421"/>
                  <a:pt x="1344" y="420"/>
                </a:cubicBezTo>
                <a:lnTo>
                  <a:pt x="1017" y="420"/>
                </a:lnTo>
                <a:close/>
                <a:moveTo>
                  <a:pt x="615" y="86"/>
                </a:moveTo>
                <a:cubicBezTo>
                  <a:pt x="614" y="38"/>
                  <a:pt x="658" y="-1"/>
                  <a:pt x="701" y="0"/>
                </a:cubicBezTo>
                <a:cubicBezTo>
                  <a:pt x="749" y="-1"/>
                  <a:pt x="788" y="43"/>
                  <a:pt x="787" y="86"/>
                </a:cubicBezTo>
                <a:lnTo>
                  <a:pt x="787" y="334"/>
                </a:lnTo>
                <a:cubicBezTo>
                  <a:pt x="788" y="382"/>
                  <a:pt x="744" y="421"/>
                  <a:pt x="701" y="420"/>
                </a:cubicBezTo>
                <a:cubicBezTo>
                  <a:pt x="653" y="421"/>
                  <a:pt x="614" y="377"/>
                  <a:pt x="615" y="334"/>
                </a:cubicBezTo>
                <a:lnTo>
                  <a:pt x="615" y="86"/>
                </a:lnTo>
                <a:close/>
                <a:moveTo>
                  <a:pt x="1550" y="115"/>
                </a:moveTo>
                <a:cubicBezTo>
                  <a:pt x="1549" y="67"/>
                  <a:pt x="1593" y="28"/>
                  <a:pt x="1636" y="29"/>
                </a:cubicBezTo>
                <a:cubicBezTo>
                  <a:pt x="1684" y="28"/>
                  <a:pt x="1723" y="72"/>
                  <a:pt x="1722" y="115"/>
                </a:cubicBezTo>
                <a:lnTo>
                  <a:pt x="1722" y="363"/>
                </a:lnTo>
                <a:cubicBezTo>
                  <a:pt x="1723" y="411"/>
                  <a:pt x="1679" y="450"/>
                  <a:pt x="1636" y="449"/>
                </a:cubicBezTo>
                <a:cubicBezTo>
                  <a:pt x="1588" y="450"/>
                  <a:pt x="1549" y="406"/>
                  <a:pt x="1550" y="363"/>
                </a:cubicBezTo>
                <a:lnTo>
                  <a:pt x="1550" y="115"/>
                </a:lnTo>
                <a:close/>
                <a:moveTo>
                  <a:pt x="702" y="1501"/>
                </a:moveTo>
                <a:cubicBezTo>
                  <a:pt x="653" y="1502"/>
                  <a:pt x="614" y="1458"/>
                  <a:pt x="616" y="1415"/>
                </a:cubicBezTo>
                <a:cubicBezTo>
                  <a:pt x="614" y="1366"/>
                  <a:pt x="658" y="1327"/>
                  <a:pt x="702" y="1329"/>
                </a:cubicBezTo>
                <a:lnTo>
                  <a:pt x="1655" y="1329"/>
                </a:lnTo>
                <a:cubicBezTo>
                  <a:pt x="1703" y="1327"/>
                  <a:pt x="1742" y="1371"/>
                  <a:pt x="1741" y="1415"/>
                </a:cubicBezTo>
                <a:cubicBezTo>
                  <a:pt x="1742" y="1463"/>
                  <a:pt x="1698" y="1502"/>
                  <a:pt x="1655" y="1501"/>
                </a:cubicBezTo>
                <a:lnTo>
                  <a:pt x="702" y="1501"/>
                </a:lnTo>
                <a:close/>
                <a:moveTo>
                  <a:pt x="705" y="1865"/>
                </a:moveTo>
                <a:cubicBezTo>
                  <a:pt x="656" y="1866"/>
                  <a:pt x="617" y="1822"/>
                  <a:pt x="619" y="1779"/>
                </a:cubicBezTo>
                <a:cubicBezTo>
                  <a:pt x="617" y="1730"/>
                  <a:pt x="661" y="1691"/>
                  <a:pt x="705" y="1693"/>
                </a:cubicBezTo>
                <a:lnTo>
                  <a:pt x="1658" y="1693"/>
                </a:lnTo>
                <a:cubicBezTo>
                  <a:pt x="1706" y="1691"/>
                  <a:pt x="1745" y="1735"/>
                  <a:pt x="1744" y="1779"/>
                </a:cubicBezTo>
                <a:cubicBezTo>
                  <a:pt x="1745" y="1827"/>
                  <a:pt x="1701" y="1866"/>
                  <a:pt x="1658" y="1865"/>
                </a:cubicBezTo>
                <a:lnTo>
                  <a:pt x="705" y="186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mn-ea"/>
              <a:sym typeface="+mn-lt"/>
            </a:endParaRPr>
          </a:p>
        </p:txBody>
      </p:sp>
      <p:sp>
        <p:nvSpPr>
          <p:cNvPr id="19" name="文本框 18"/>
          <p:cNvSpPr txBox="1"/>
          <p:nvPr>
            <p:custDataLst>
              <p:tags r:id="rId8"/>
            </p:custDataLst>
          </p:nvPr>
        </p:nvSpPr>
        <p:spPr>
          <a:xfrm>
            <a:off x="5848985" y="1558925"/>
            <a:ext cx="5669280" cy="337185"/>
          </a:xfrm>
          <a:prstGeom prst="rect">
            <a:avLst/>
          </a:prstGeom>
          <a:noFill/>
        </p:spPr>
        <p:txBody>
          <a:bodyPr wrap="square" rtlCol="0">
            <a:spAutoFit/>
          </a:bodyPr>
          <a:lstStyle/>
          <a:p>
            <a:pPr algn="l"/>
            <a:r>
              <a:rPr lang="zh-CN" altLang="en-US" sz="1600" spc="100" dirty="0">
                <a:solidFill>
                  <a:srgbClr val="9F8C61"/>
                </a:solidFill>
                <a:uFillTx/>
                <a:cs typeface="+mn-ea"/>
                <a:sym typeface="+mn-lt"/>
              </a:rPr>
              <a:t>前端设计工具</a:t>
            </a:r>
          </a:p>
        </p:txBody>
      </p:sp>
      <p:sp>
        <p:nvSpPr>
          <p:cNvPr id="13" name="文本框 12"/>
          <p:cNvSpPr txBox="1"/>
          <p:nvPr>
            <p:custDataLst>
              <p:tags r:id="rId9"/>
            </p:custDataLst>
          </p:nvPr>
        </p:nvSpPr>
        <p:spPr>
          <a:xfrm>
            <a:off x="5848985" y="2957830"/>
            <a:ext cx="5669280" cy="337185"/>
          </a:xfrm>
          <a:prstGeom prst="rect">
            <a:avLst/>
          </a:prstGeom>
          <a:noFill/>
        </p:spPr>
        <p:txBody>
          <a:bodyPr wrap="square" rtlCol="0">
            <a:spAutoFit/>
          </a:bodyPr>
          <a:lstStyle/>
          <a:p>
            <a:pPr algn="l"/>
            <a:r>
              <a:rPr lang="zh-CN" altLang="en-US" sz="1600" spc="100" dirty="0">
                <a:solidFill>
                  <a:srgbClr val="9F8C61"/>
                </a:solidFill>
                <a:uFillTx/>
                <a:cs typeface="+mn-ea"/>
                <a:sym typeface="+mn-lt"/>
              </a:rPr>
              <a:t>后端开发工具</a:t>
            </a:r>
          </a:p>
        </p:txBody>
      </p:sp>
      <p:sp>
        <p:nvSpPr>
          <p:cNvPr id="17" name="文本框 16"/>
          <p:cNvSpPr txBox="1"/>
          <p:nvPr>
            <p:custDataLst>
              <p:tags r:id="rId10"/>
            </p:custDataLst>
          </p:nvPr>
        </p:nvSpPr>
        <p:spPr>
          <a:xfrm>
            <a:off x="5848985" y="4455160"/>
            <a:ext cx="5669280" cy="400050"/>
          </a:xfrm>
          <a:prstGeom prst="rect">
            <a:avLst/>
          </a:prstGeom>
          <a:noFill/>
        </p:spPr>
        <p:txBody>
          <a:bodyPr wrap="square" rtlCol="0">
            <a:spAutoFit/>
          </a:bodyPr>
          <a:lstStyle/>
          <a:p>
            <a:pPr algn="l"/>
            <a:r>
              <a:rPr lang="zh-CN" altLang="en-US" sz="2000" spc="100" dirty="0">
                <a:solidFill>
                  <a:srgbClr val="9F8C61"/>
                </a:solidFill>
                <a:uFillTx/>
                <a:cs typeface="+mn-ea"/>
                <a:sym typeface="+mn-lt"/>
              </a:rPr>
              <a:t>开发环境</a:t>
            </a:r>
          </a:p>
        </p:txBody>
      </p:sp>
      <p:sp>
        <p:nvSpPr>
          <p:cNvPr id="92" name="副标题 91"/>
          <p:cNvSpPr>
            <a:spLocks noGrp="1"/>
          </p:cNvSpPr>
          <p:nvPr>
            <p:ph type="subTitle" idx="1"/>
            <p:custDataLst>
              <p:tags r:id="rId11"/>
            </p:custDataLst>
          </p:nvPr>
        </p:nvSpPr>
        <p:spPr>
          <a:xfrm>
            <a:off x="635" y="429260"/>
            <a:ext cx="12190730" cy="602615"/>
          </a:xfrm>
        </p:spPr>
        <p:txBody>
          <a:bodyPr>
            <a:noAutofit/>
          </a:bodyPr>
          <a:lstStyle/>
          <a:p>
            <a:pPr marL="0" indent="0" algn="ctr">
              <a:lnSpc>
                <a:spcPct val="100000"/>
              </a:lnSpc>
              <a:buNone/>
            </a:pPr>
            <a:r>
              <a:rPr lang="zh-CN" altLang="en-US" sz="3000" b="1" spc="0" dirty="0">
                <a:solidFill>
                  <a:srgbClr val="9F8C61"/>
                </a:solidFill>
                <a:latin typeface="+mn-lt"/>
                <a:ea typeface="+mn-ea"/>
                <a:cs typeface="+mn-ea"/>
                <a:sym typeface="+mn-lt"/>
              </a:rPr>
              <a:t>技术</a:t>
            </a:r>
            <a:r>
              <a:rPr lang="zh-CN" altLang="en-US" sz="3000" b="1" spc="0" dirty="0">
                <a:solidFill>
                  <a:srgbClr val="9F8C61"/>
                </a:solidFill>
                <a:uFillTx/>
                <a:latin typeface="+mn-lt"/>
                <a:ea typeface="+mn-ea"/>
                <a:cs typeface="+mn-ea"/>
                <a:sym typeface="+mn-lt"/>
              </a:rPr>
              <a:t>可行性</a:t>
            </a:r>
          </a:p>
        </p:txBody>
      </p:sp>
      <p:pic>
        <p:nvPicPr>
          <p:cNvPr id="22" name="图片 21">
            <a:extLst>
              <a:ext uri="{FF2B5EF4-FFF2-40B4-BE49-F238E27FC236}">
                <a16:creationId xmlns:a16="http://schemas.microsoft.com/office/drawing/2014/main" id="{C3BFA4CA-2568-437C-B280-B675DA06575A}"/>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6071578" y="3392169"/>
            <a:ext cx="764065" cy="860918"/>
          </a:xfrm>
          <a:prstGeom prst="rect">
            <a:avLst/>
          </a:prstGeom>
        </p:spPr>
      </p:pic>
      <p:pic>
        <p:nvPicPr>
          <p:cNvPr id="27" name="图片 26">
            <a:extLst>
              <a:ext uri="{FF2B5EF4-FFF2-40B4-BE49-F238E27FC236}">
                <a16:creationId xmlns:a16="http://schemas.microsoft.com/office/drawing/2014/main" id="{DC1011AE-8B19-4F7F-9F82-46CCB1479078}"/>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7075486" y="4961891"/>
            <a:ext cx="1019176" cy="1019176"/>
          </a:xfrm>
          <a:prstGeom prst="rect">
            <a:avLst/>
          </a:prstGeom>
        </p:spPr>
      </p:pic>
      <p:pic>
        <p:nvPicPr>
          <p:cNvPr id="29" name="图片 28">
            <a:extLst>
              <a:ext uri="{FF2B5EF4-FFF2-40B4-BE49-F238E27FC236}">
                <a16:creationId xmlns:a16="http://schemas.microsoft.com/office/drawing/2014/main" id="{B7ED01F8-CE79-495F-B565-6E3085C30894}"/>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5896626" y="4903644"/>
            <a:ext cx="1019176" cy="1019176"/>
          </a:xfrm>
          <a:prstGeom prst="rect">
            <a:avLst/>
          </a:prstGeom>
        </p:spPr>
      </p:pic>
      <p:pic>
        <p:nvPicPr>
          <p:cNvPr id="31" name="图片 30">
            <a:extLst>
              <a:ext uri="{FF2B5EF4-FFF2-40B4-BE49-F238E27FC236}">
                <a16:creationId xmlns:a16="http://schemas.microsoft.com/office/drawing/2014/main" id="{36D8CA7C-1245-4407-9F5A-C3164CDB77B1}"/>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8419255" y="4969512"/>
            <a:ext cx="1019176" cy="1019176"/>
          </a:xfrm>
          <a:prstGeom prst="rect">
            <a:avLst/>
          </a:prstGeom>
        </p:spPr>
      </p:pic>
      <p:pic>
        <p:nvPicPr>
          <p:cNvPr id="35" name="图片 34">
            <a:extLst>
              <a:ext uri="{FF2B5EF4-FFF2-40B4-BE49-F238E27FC236}">
                <a16:creationId xmlns:a16="http://schemas.microsoft.com/office/drawing/2014/main" id="{AE19F44A-B51D-4408-B14F-3D2817B362DF}"/>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9763024" y="4969512"/>
            <a:ext cx="1045843" cy="1045843"/>
          </a:xfrm>
          <a:prstGeom prst="rect">
            <a:avLst/>
          </a:prstGeom>
        </p:spPr>
      </p:pic>
      <p:pic>
        <p:nvPicPr>
          <p:cNvPr id="37" name="图片 36">
            <a:extLst>
              <a:ext uri="{FF2B5EF4-FFF2-40B4-BE49-F238E27FC236}">
                <a16:creationId xmlns:a16="http://schemas.microsoft.com/office/drawing/2014/main" id="{AD49D0BB-9D8D-4694-B84A-11A9A4F5BE59}"/>
              </a:ext>
            </a:extLst>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7149289" y="3365499"/>
            <a:ext cx="1263827" cy="860918"/>
          </a:xfrm>
          <a:prstGeom prst="rect">
            <a:avLst/>
          </a:prstGeom>
        </p:spPr>
      </p:pic>
      <p:pic>
        <p:nvPicPr>
          <p:cNvPr id="9" name="图片 8">
            <a:extLst>
              <a:ext uri="{FF2B5EF4-FFF2-40B4-BE49-F238E27FC236}">
                <a16:creationId xmlns:a16="http://schemas.microsoft.com/office/drawing/2014/main" id="{10BBE34B-5531-4B68-8AEA-85AF1C88EF16}"/>
              </a:ext>
            </a:extLst>
          </p:cNvPr>
          <p:cNvPicPr>
            <a:picLocks noChangeAspect="1"/>
          </p:cNvPicPr>
          <p:nvPr/>
        </p:nvPicPr>
        <p:blipFill>
          <a:blip r:embed="rId21"/>
          <a:stretch>
            <a:fillRect/>
          </a:stretch>
        </p:blipFill>
        <p:spPr>
          <a:xfrm>
            <a:off x="6096000" y="1943946"/>
            <a:ext cx="819802" cy="747466"/>
          </a:xfrm>
          <a:prstGeom prst="rect">
            <a:avLst/>
          </a:prstGeom>
        </p:spPr>
      </p:pic>
    </p:spTree>
    <p:custDataLst>
      <p:tags r:id="rId1"/>
    </p:custDataLst>
    <p:extLst>
      <p:ext uri="{BB962C8B-B14F-4D97-AF65-F5344CB8AC3E}">
        <p14:creationId xmlns:p14="http://schemas.microsoft.com/office/powerpoint/2010/main" val="38597731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C:\Users\Administrator\Desktop\79BCD52.jpg79BCD52"/>
          <p:cNvPicPr>
            <a:picLocks noChangeAspect="1"/>
          </p:cNvPicPr>
          <p:nvPr>
            <p:custDataLst>
              <p:tags r:id="rId2"/>
            </p:custDataLst>
          </p:nvPr>
        </p:nvPicPr>
        <p:blipFill>
          <a:blip r:embed="rId7"/>
          <a:srcRect/>
          <a:stretch>
            <a:fillRect/>
          </a:stretch>
        </p:blipFill>
        <p:spPr>
          <a:xfrm>
            <a:off x="-4762" y="-3492"/>
            <a:ext cx="12196445" cy="6859905"/>
          </a:xfrm>
          <a:prstGeom prst="rect">
            <a:avLst/>
          </a:prstGeom>
        </p:spPr>
      </p:pic>
      <p:sp>
        <p:nvSpPr>
          <p:cNvPr id="3" name="矩形 2"/>
          <p:cNvSpPr/>
          <p:nvPr>
            <p:custDataLst>
              <p:tags r:id="rId3"/>
            </p:custDataLst>
          </p:nvPr>
        </p:nvSpPr>
        <p:spPr>
          <a:xfrm>
            <a:off x="0" y="0"/>
            <a:ext cx="12190730" cy="6857365"/>
          </a:xfrm>
          <a:prstGeom prst="rect">
            <a:avLst/>
          </a:prstGeom>
          <a:blipFill rotWithShape="1">
            <a:blip r:embed="rId8"/>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2" name="副标题 91"/>
          <p:cNvSpPr>
            <a:spLocks noGrp="1"/>
          </p:cNvSpPr>
          <p:nvPr>
            <p:ph type="subTitle" idx="1"/>
            <p:custDataLst>
              <p:tags r:id="rId4"/>
            </p:custDataLst>
          </p:nvPr>
        </p:nvSpPr>
        <p:spPr>
          <a:xfrm>
            <a:off x="1313815" y="2563495"/>
            <a:ext cx="12190730" cy="998855"/>
          </a:xfrm>
        </p:spPr>
        <p:txBody>
          <a:bodyPr vert="horz" lIns="90000" tIns="46800" rIns="90000" bIns="46800" rtlCol="0">
            <a:noAutofit/>
          </a:bodyPr>
          <a:lstStyle/>
          <a:p>
            <a:pPr algn="l">
              <a:lnSpc>
                <a:spcPct val="100000"/>
              </a:lnSpc>
            </a:pPr>
            <a:r>
              <a:rPr lang="zh-CN" altLang="en-US" sz="6000" b="1" spc="0" dirty="0">
                <a:solidFill>
                  <a:srgbClr val="9F8C61"/>
                </a:solidFill>
                <a:latin typeface="+mn-lt"/>
                <a:ea typeface="+mn-ea"/>
                <a:cs typeface="+mn-ea"/>
                <a:sym typeface="+mn-lt"/>
              </a:rPr>
              <a:t>项目介绍</a:t>
            </a:r>
          </a:p>
        </p:txBody>
      </p:sp>
      <p:sp>
        <p:nvSpPr>
          <p:cNvPr id="12" name="文本框 11"/>
          <p:cNvSpPr txBox="1"/>
          <p:nvPr>
            <p:custDataLst>
              <p:tags r:id="rId5"/>
            </p:custDataLst>
          </p:nvPr>
        </p:nvSpPr>
        <p:spPr>
          <a:xfrm>
            <a:off x="1313815" y="3481070"/>
            <a:ext cx="5586730" cy="429895"/>
          </a:xfrm>
          <a:prstGeom prst="rect">
            <a:avLst/>
          </a:prstGeom>
          <a:noFill/>
        </p:spPr>
        <p:txBody>
          <a:bodyPr wrap="square" rtlCol="0">
            <a:spAutoFit/>
          </a:bodyPr>
          <a:lstStyle/>
          <a:p>
            <a:pPr algn="l"/>
            <a:r>
              <a:rPr lang="en-US" sz="2200" dirty="0">
                <a:solidFill>
                  <a:schemeClr val="tx1">
                    <a:lumMod val="50000"/>
                    <a:lumOff val="50000"/>
                  </a:schemeClr>
                </a:solidFill>
                <a:effectLst/>
                <a:cs typeface="+mn-ea"/>
                <a:sym typeface="+mn-lt"/>
              </a:rPr>
              <a:t>I</a:t>
            </a:r>
            <a:r>
              <a:rPr lang="en-US" altLang="zh-CN" sz="2200" dirty="0">
                <a:solidFill>
                  <a:schemeClr val="tx1">
                    <a:lumMod val="50000"/>
                    <a:lumOff val="50000"/>
                  </a:schemeClr>
                </a:solidFill>
                <a:effectLst/>
                <a:cs typeface="+mn-ea"/>
                <a:sym typeface="+mn-lt"/>
              </a:rPr>
              <a:t>ntroduction</a:t>
            </a:r>
            <a:endParaRPr lang="en-US" sz="2200" dirty="0">
              <a:solidFill>
                <a:schemeClr val="tx1">
                  <a:lumMod val="50000"/>
                  <a:lumOff val="50000"/>
                </a:schemeClr>
              </a:solidFill>
              <a:effectLst/>
              <a:cs typeface="+mn-ea"/>
              <a:sym typeface="+mn-lt"/>
            </a:endParaRPr>
          </a:p>
        </p:txBody>
      </p:sp>
      <p:sp>
        <p:nvSpPr>
          <p:cNvPr id="2" name="矩形 1"/>
          <p:cNvSpPr/>
          <p:nvPr/>
        </p:nvSpPr>
        <p:spPr>
          <a:xfrm>
            <a:off x="0" y="2582545"/>
            <a:ext cx="1037590" cy="1452245"/>
          </a:xfrm>
          <a:prstGeom prst="rect">
            <a:avLst/>
          </a:prstGeom>
          <a:solidFill>
            <a:srgbClr val="9F8C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Tree>
    <p:custDataLst>
      <p:tags r:id="rId1"/>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文本框 38"/>
          <p:cNvSpPr txBox="1"/>
          <p:nvPr>
            <p:custDataLst>
              <p:tags r:id="rId2"/>
            </p:custDataLst>
          </p:nvPr>
        </p:nvSpPr>
        <p:spPr>
          <a:xfrm>
            <a:off x="775335" y="1575851"/>
            <a:ext cx="1107996" cy="646331"/>
          </a:xfrm>
          <a:prstGeom prst="rect">
            <a:avLst/>
          </a:prstGeom>
          <a:noFill/>
        </p:spPr>
        <p:txBody>
          <a:bodyPr wrap="none" rtlCol="0">
            <a:spAutoFit/>
          </a:bodyPr>
          <a:lstStyle/>
          <a:p>
            <a:pPr algn="l"/>
            <a:r>
              <a:rPr lang="zh-CN" altLang="en-US" sz="3600" dirty="0">
                <a:solidFill>
                  <a:srgbClr val="9F8C61"/>
                </a:solidFill>
                <a:cs typeface="+mn-ea"/>
                <a:sym typeface="+mn-lt"/>
              </a:rPr>
              <a:t>介绍</a:t>
            </a:r>
            <a:endParaRPr lang="zh-CN" altLang="en-US" dirty="0">
              <a:solidFill>
                <a:srgbClr val="9F8C61"/>
              </a:solidFill>
              <a:cs typeface="+mn-ea"/>
              <a:sym typeface="+mn-lt"/>
            </a:endParaRPr>
          </a:p>
        </p:txBody>
      </p:sp>
      <p:sp>
        <p:nvSpPr>
          <p:cNvPr id="41" name="文本框 40"/>
          <p:cNvSpPr txBox="1"/>
          <p:nvPr>
            <p:custDataLst>
              <p:tags r:id="rId3"/>
            </p:custDataLst>
          </p:nvPr>
        </p:nvSpPr>
        <p:spPr>
          <a:xfrm>
            <a:off x="635000" y="2379662"/>
            <a:ext cx="8152130" cy="1881284"/>
          </a:xfrm>
          <a:prstGeom prst="rect">
            <a:avLst/>
          </a:prstGeom>
          <a:noFill/>
        </p:spPr>
        <p:txBody>
          <a:bodyPr wrap="square" rtlCol="0">
            <a:spAutoFit/>
          </a:bodyPr>
          <a:lstStyle/>
          <a:p>
            <a:pPr>
              <a:lnSpc>
                <a:spcPct val="150000"/>
              </a:lnSpc>
            </a:pPr>
            <a:r>
              <a:rPr lang="zh-CN" altLang="en-US" sz="2000" dirty="0">
                <a:solidFill>
                  <a:schemeClr val="tx1">
                    <a:lumMod val="65000"/>
                    <a:lumOff val="35000"/>
                  </a:schemeClr>
                </a:solidFill>
                <a:latin typeface="宋体" panose="02010600030101010101" pitchFamily="2" charset="-122"/>
                <a:ea typeface="宋体" panose="02010600030101010101" pitchFamily="2" charset="-122"/>
                <a:cs typeface="+mn-ea"/>
              </a:rPr>
              <a:t>快捷文件管理系统是为了简化和增强文件管理操作而设计的创新解决方案。该系统提供了直观高效的方法来处理、分类和分享您的文件，具有最大的准确性和灵活性。系统的有三个基础功能：</a:t>
            </a:r>
            <a:r>
              <a:rPr lang="zh-CN" altLang="en-US" sz="2000" dirty="0">
                <a:solidFill>
                  <a:schemeClr val="tx1">
                    <a:lumMod val="65000"/>
                    <a:lumOff val="35000"/>
                  </a:schemeClr>
                </a:solidFill>
                <a:latin typeface="宋体" panose="02010600030101010101" pitchFamily="2" charset="-122"/>
                <a:ea typeface="宋体" panose="02010600030101010101" pitchFamily="2" charset="-122"/>
                <a:cs typeface="+mn-ea"/>
                <a:sym typeface="+mn-lt"/>
              </a:rPr>
              <a:t>文件操作</a:t>
            </a:r>
            <a:r>
              <a:rPr lang="zh-CN" altLang="en-US" sz="2000" dirty="0">
                <a:solidFill>
                  <a:schemeClr val="tx1">
                    <a:lumMod val="65000"/>
                    <a:lumOff val="35000"/>
                  </a:schemeClr>
                </a:solidFill>
                <a:latin typeface="宋体" panose="02010600030101010101" pitchFamily="2" charset="-122"/>
                <a:ea typeface="宋体" panose="02010600030101010101" pitchFamily="2" charset="-122"/>
                <a:cs typeface="+mn-ea"/>
              </a:rPr>
              <a:t>、</a:t>
            </a:r>
            <a:r>
              <a:rPr lang="zh-CN" altLang="en-US" sz="2000" dirty="0">
                <a:solidFill>
                  <a:schemeClr val="tx1">
                    <a:lumMod val="65000"/>
                    <a:lumOff val="35000"/>
                  </a:schemeClr>
                </a:solidFill>
                <a:latin typeface="宋体" panose="02010600030101010101" pitchFamily="2" charset="-122"/>
                <a:ea typeface="宋体" panose="02010600030101010101" pitchFamily="2" charset="-122"/>
                <a:cs typeface="+mn-ea"/>
                <a:sym typeface="+mn-lt"/>
              </a:rPr>
              <a:t>用户配置管理</a:t>
            </a:r>
            <a:r>
              <a:rPr lang="zh-CN" altLang="en-US" sz="2000" dirty="0">
                <a:solidFill>
                  <a:schemeClr val="tx1">
                    <a:lumMod val="65000"/>
                    <a:lumOff val="35000"/>
                  </a:schemeClr>
                </a:solidFill>
                <a:latin typeface="宋体" panose="02010600030101010101" pitchFamily="2" charset="-122"/>
                <a:ea typeface="宋体" panose="02010600030101010101" pitchFamily="2" charset="-122"/>
                <a:cs typeface="+mn-ea"/>
              </a:rPr>
              <a:t>和更新功能。</a:t>
            </a:r>
            <a:endParaRPr lang="zh-CN" altLang="en-US" sz="2000" dirty="0">
              <a:solidFill>
                <a:schemeClr val="tx1">
                  <a:lumMod val="65000"/>
                  <a:lumOff val="35000"/>
                </a:schemeClr>
              </a:solidFill>
              <a:latin typeface="宋体" panose="02010600030101010101" pitchFamily="2" charset="-122"/>
              <a:ea typeface="宋体" panose="02010600030101010101" pitchFamily="2" charset="-122"/>
              <a:cs typeface="+mn-ea"/>
              <a:sym typeface="+mn-lt"/>
            </a:endParaRPr>
          </a:p>
        </p:txBody>
      </p:sp>
      <p:sp>
        <p:nvSpPr>
          <p:cNvPr id="6" name="矩形 5"/>
          <p:cNvSpPr/>
          <p:nvPr>
            <p:custDataLst>
              <p:tags r:id="rId4"/>
            </p:custDataLst>
          </p:nvPr>
        </p:nvSpPr>
        <p:spPr>
          <a:xfrm>
            <a:off x="635000" y="4651375"/>
            <a:ext cx="2689225" cy="1383665"/>
          </a:xfrm>
          <a:prstGeom prst="rect">
            <a:avLst/>
          </a:prstGeom>
          <a:solidFill>
            <a:srgbClr val="9F8C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矩形 6"/>
          <p:cNvSpPr/>
          <p:nvPr>
            <p:custDataLst>
              <p:tags r:id="rId5"/>
            </p:custDataLst>
          </p:nvPr>
        </p:nvSpPr>
        <p:spPr>
          <a:xfrm>
            <a:off x="3404235" y="4650740"/>
            <a:ext cx="2651760" cy="13836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 name="矩形 7"/>
          <p:cNvSpPr/>
          <p:nvPr>
            <p:custDataLst>
              <p:tags r:id="rId6"/>
            </p:custDataLst>
          </p:nvPr>
        </p:nvSpPr>
        <p:spPr>
          <a:xfrm>
            <a:off x="6135370" y="4650105"/>
            <a:ext cx="2651760" cy="13836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 name="矩形 8"/>
          <p:cNvSpPr/>
          <p:nvPr>
            <p:custDataLst>
              <p:tags r:id="rId7"/>
            </p:custDataLst>
          </p:nvPr>
        </p:nvSpPr>
        <p:spPr>
          <a:xfrm>
            <a:off x="8867140" y="4649470"/>
            <a:ext cx="2651760" cy="13836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12" name="组合 11"/>
          <p:cNvGrpSpPr/>
          <p:nvPr/>
        </p:nvGrpSpPr>
        <p:grpSpPr>
          <a:xfrm>
            <a:off x="3455035" y="4769485"/>
            <a:ext cx="2508885" cy="650240"/>
            <a:chOff x="5381" y="7353"/>
            <a:chExt cx="3951" cy="1024"/>
          </a:xfrm>
        </p:grpSpPr>
        <p:sp>
          <p:nvSpPr>
            <p:cNvPr id="15" name="文本框 14"/>
            <p:cNvSpPr txBox="1"/>
            <p:nvPr>
              <p:custDataLst>
                <p:tags r:id="rId16"/>
              </p:custDataLst>
            </p:nvPr>
          </p:nvSpPr>
          <p:spPr>
            <a:xfrm>
              <a:off x="5381" y="7353"/>
              <a:ext cx="1745" cy="582"/>
            </a:xfrm>
            <a:prstGeom prst="rect">
              <a:avLst/>
            </a:prstGeom>
            <a:noFill/>
          </p:spPr>
          <p:txBody>
            <a:bodyPr wrap="none" rtlCol="0">
              <a:spAutoFit/>
            </a:bodyPr>
            <a:lstStyle/>
            <a:p>
              <a:pPr algn="l"/>
              <a:r>
                <a:rPr lang="zh-CN" altLang="en-US" dirty="0">
                  <a:solidFill>
                    <a:srgbClr val="9F8C61"/>
                  </a:solidFill>
                  <a:cs typeface="+mn-ea"/>
                  <a:sym typeface="+mn-lt"/>
                </a:rPr>
                <a:t>文件操作</a:t>
              </a:r>
            </a:p>
          </p:txBody>
        </p:sp>
        <p:sp>
          <p:nvSpPr>
            <p:cNvPr id="16" name="文本框 15"/>
            <p:cNvSpPr txBox="1"/>
            <p:nvPr>
              <p:custDataLst>
                <p:tags r:id="rId17"/>
              </p:custDataLst>
            </p:nvPr>
          </p:nvSpPr>
          <p:spPr>
            <a:xfrm>
              <a:off x="5381" y="7849"/>
              <a:ext cx="3951" cy="528"/>
            </a:xfrm>
            <a:prstGeom prst="rect">
              <a:avLst/>
            </a:prstGeom>
            <a:noFill/>
          </p:spPr>
          <p:txBody>
            <a:bodyPr wrap="square" rtlCol="0">
              <a:spAutoFit/>
            </a:bodyPr>
            <a:lstStyle/>
            <a:p>
              <a:pPr algn="l" fontAlgn="auto">
                <a:lnSpc>
                  <a:spcPct val="150000"/>
                </a:lnSpc>
              </a:pPr>
              <a:endParaRPr lang="zh-CN" altLang="en-US" sz="1200" dirty="0">
                <a:solidFill>
                  <a:schemeClr val="tx1">
                    <a:lumMod val="65000"/>
                    <a:lumOff val="35000"/>
                  </a:schemeClr>
                </a:solidFill>
                <a:effectLst/>
                <a:cs typeface="+mn-ea"/>
                <a:sym typeface="+mn-lt"/>
              </a:endParaRPr>
            </a:p>
          </p:txBody>
        </p:sp>
      </p:grpSp>
      <p:grpSp>
        <p:nvGrpSpPr>
          <p:cNvPr id="13" name="组合 12"/>
          <p:cNvGrpSpPr/>
          <p:nvPr/>
        </p:nvGrpSpPr>
        <p:grpSpPr>
          <a:xfrm>
            <a:off x="6240780" y="4769485"/>
            <a:ext cx="2508885" cy="650240"/>
            <a:chOff x="5381" y="7353"/>
            <a:chExt cx="3951" cy="1024"/>
          </a:xfrm>
        </p:grpSpPr>
        <p:sp>
          <p:nvSpPr>
            <p:cNvPr id="14" name="文本框 13"/>
            <p:cNvSpPr txBox="1"/>
            <p:nvPr>
              <p:custDataLst>
                <p:tags r:id="rId14"/>
              </p:custDataLst>
            </p:nvPr>
          </p:nvSpPr>
          <p:spPr>
            <a:xfrm>
              <a:off x="5381" y="7353"/>
              <a:ext cx="2472" cy="582"/>
            </a:xfrm>
            <a:prstGeom prst="rect">
              <a:avLst/>
            </a:prstGeom>
            <a:noFill/>
          </p:spPr>
          <p:txBody>
            <a:bodyPr wrap="none" rtlCol="0">
              <a:spAutoFit/>
            </a:bodyPr>
            <a:lstStyle/>
            <a:p>
              <a:pPr algn="l"/>
              <a:r>
                <a:rPr lang="zh-CN" altLang="en-US" dirty="0">
                  <a:solidFill>
                    <a:srgbClr val="9F8C61"/>
                  </a:solidFill>
                  <a:cs typeface="+mn-ea"/>
                  <a:sym typeface="+mn-lt"/>
                </a:rPr>
                <a:t>用户配置管理</a:t>
              </a:r>
            </a:p>
          </p:txBody>
        </p:sp>
        <p:sp>
          <p:nvSpPr>
            <p:cNvPr id="17" name="文本框 16"/>
            <p:cNvSpPr txBox="1"/>
            <p:nvPr>
              <p:custDataLst>
                <p:tags r:id="rId15"/>
              </p:custDataLst>
            </p:nvPr>
          </p:nvSpPr>
          <p:spPr>
            <a:xfrm>
              <a:off x="5381" y="7849"/>
              <a:ext cx="3951" cy="528"/>
            </a:xfrm>
            <a:prstGeom prst="rect">
              <a:avLst/>
            </a:prstGeom>
            <a:noFill/>
          </p:spPr>
          <p:txBody>
            <a:bodyPr wrap="square" rtlCol="0">
              <a:spAutoFit/>
            </a:bodyPr>
            <a:lstStyle/>
            <a:p>
              <a:pPr algn="l" fontAlgn="auto">
                <a:lnSpc>
                  <a:spcPct val="150000"/>
                </a:lnSpc>
              </a:pPr>
              <a:endParaRPr lang="zh-CN" altLang="en-US" sz="1200" dirty="0">
                <a:solidFill>
                  <a:schemeClr val="tx1">
                    <a:lumMod val="65000"/>
                    <a:lumOff val="35000"/>
                  </a:schemeClr>
                </a:solidFill>
                <a:cs typeface="+mn-ea"/>
                <a:sym typeface="+mn-lt"/>
              </a:endParaRPr>
            </a:p>
          </p:txBody>
        </p:sp>
      </p:grpSp>
      <p:grpSp>
        <p:nvGrpSpPr>
          <p:cNvPr id="18" name="组合 17"/>
          <p:cNvGrpSpPr/>
          <p:nvPr/>
        </p:nvGrpSpPr>
        <p:grpSpPr>
          <a:xfrm>
            <a:off x="8971280" y="4769485"/>
            <a:ext cx="2508885" cy="650240"/>
            <a:chOff x="5381" y="7353"/>
            <a:chExt cx="3951" cy="1024"/>
          </a:xfrm>
        </p:grpSpPr>
        <p:sp>
          <p:nvSpPr>
            <p:cNvPr id="19" name="文本框 18"/>
            <p:cNvSpPr txBox="1"/>
            <p:nvPr>
              <p:custDataLst>
                <p:tags r:id="rId12"/>
              </p:custDataLst>
            </p:nvPr>
          </p:nvSpPr>
          <p:spPr>
            <a:xfrm>
              <a:off x="5381" y="7353"/>
              <a:ext cx="3562" cy="582"/>
            </a:xfrm>
            <a:prstGeom prst="rect">
              <a:avLst/>
            </a:prstGeom>
            <a:noFill/>
          </p:spPr>
          <p:txBody>
            <a:bodyPr wrap="none" rtlCol="0">
              <a:spAutoFit/>
            </a:bodyPr>
            <a:lstStyle/>
            <a:p>
              <a:pPr algn="l"/>
              <a:r>
                <a:rPr lang="zh-CN" altLang="en-US" dirty="0">
                  <a:solidFill>
                    <a:srgbClr val="9F8C61"/>
                  </a:solidFill>
                  <a:cs typeface="+mn-ea"/>
                  <a:sym typeface="+mn-lt"/>
                </a:rPr>
                <a:t>系统自检及状态更新</a:t>
              </a:r>
            </a:p>
          </p:txBody>
        </p:sp>
        <p:sp>
          <p:nvSpPr>
            <p:cNvPr id="20" name="文本框 19"/>
            <p:cNvSpPr txBox="1"/>
            <p:nvPr>
              <p:custDataLst>
                <p:tags r:id="rId13"/>
              </p:custDataLst>
            </p:nvPr>
          </p:nvSpPr>
          <p:spPr>
            <a:xfrm>
              <a:off x="5381" y="7849"/>
              <a:ext cx="3951" cy="528"/>
            </a:xfrm>
            <a:prstGeom prst="rect">
              <a:avLst/>
            </a:prstGeom>
            <a:noFill/>
          </p:spPr>
          <p:txBody>
            <a:bodyPr wrap="square" rtlCol="0">
              <a:spAutoFit/>
            </a:bodyPr>
            <a:lstStyle/>
            <a:p>
              <a:pPr algn="l" fontAlgn="auto">
                <a:lnSpc>
                  <a:spcPct val="150000"/>
                </a:lnSpc>
              </a:pPr>
              <a:endParaRPr lang="zh-CN" altLang="en-US" sz="1200" dirty="0">
                <a:solidFill>
                  <a:schemeClr val="tx1">
                    <a:lumMod val="65000"/>
                    <a:lumOff val="35000"/>
                  </a:schemeClr>
                </a:solidFill>
                <a:cs typeface="+mn-ea"/>
                <a:sym typeface="+mn-lt"/>
              </a:endParaRPr>
            </a:p>
          </p:txBody>
        </p:sp>
      </p:grpSp>
      <p:grpSp>
        <p:nvGrpSpPr>
          <p:cNvPr id="21" name="组合 20"/>
          <p:cNvGrpSpPr/>
          <p:nvPr/>
        </p:nvGrpSpPr>
        <p:grpSpPr>
          <a:xfrm>
            <a:off x="775335" y="4769485"/>
            <a:ext cx="2508885" cy="650240"/>
            <a:chOff x="5381" y="7353"/>
            <a:chExt cx="3951" cy="1024"/>
          </a:xfrm>
        </p:grpSpPr>
        <p:sp>
          <p:nvSpPr>
            <p:cNvPr id="22" name="文本框 21"/>
            <p:cNvSpPr txBox="1"/>
            <p:nvPr>
              <p:custDataLst>
                <p:tags r:id="rId10"/>
              </p:custDataLst>
            </p:nvPr>
          </p:nvSpPr>
          <p:spPr>
            <a:xfrm>
              <a:off x="5381" y="7353"/>
              <a:ext cx="2230" cy="727"/>
            </a:xfrm>
            <a:prstGeom prst="rect">
              <a:avLst/>
            </a:prstGeom>
            <a:noFill/>
          </p:spPr>
          <p:txBody>
            <a:bodyPr wrap="none" rtlCol="0">
              <a:spAutoFit/>
            </a:bodyPr>
            <a:lstStyle/>
            <a:p>
              <a:pPr algn="l"/>
              <a:r>
                <a:rPr lang="zh-CN" altLang="en-US" sz="2400" dirty="0">
                  <a:solidFill>
                    <a:schemeClr val="bg1"/>
                  </a:solidFill>
                  <a:cs typeface="+mn-ea"/>
                  <a:sym typeface="+mn-lt"/>
                </a:rPr>
                <a:t>核心功能</a:t>
              </a:r>
            </a:p>
          </p:txBody>
        </p:sp>
        <p:sp>
          <p:nvSpPr>
            <p:cNvPr id="23" name="文本框 22"/>
            <p:cNvSpPr txBox="1"/>
            <p:nvPr>
              <p:custDataLst>
                <p:tags r:id="rId11"/>
              </p:custDataLst>
            </p:nvPr>
          </p:nvSpPr>
          <p:spPr>
            <a:xfrm>
              <a:off x="5381" y="7849"/>
              <a:ext cx="3951" cy="528"/>
            </a:xfrm>
            <a:prstGeom prst="rect">
              <a:avLst/>
            </a:prstGeom>
            <a:noFill/>
          </p:spPr>
          <p:txBody>
            <a:bodyPr wrap="square" rtlCol="0">
              <a:spAutoFit/>
            </a:bodyPr>
            <a:lstStyle/>
            <a:p>
              <a:pPr algn="l" fontAlgn="auto">
                <a:lnSpc>
                  <a:spcPct val="150000"/>
                </a:lnSpc>
              </a:pPr>
              <a:endParaRPr lang="zh-CN" altLang="en-US" sz="1200" dirty="0">
                <a:solidFill>
                  <a:schemeClr val="bg1"/>
                </a:solidFill>
                <a:cs typeface="+mn-ea"/>
                <a:sym typeface="+mn-lt"/>
              </a:endParaRPr>
            </a:p>
          </p:txBody>
        </p:sp>
      </p:grpSp>
      <p:sp>
        <p:nvSpPr>
          <p:cNvPr id="92" name="副标题 91"/>
          <p:cNvSpPr>
            <a:spLocks noGrp="1"/>
          </p:cNvSpPr>
          <p:nvPr>
            <p:ph type="subTitle" idx="1"/>
            <p:custDataLst>
              <p:tags r:id="rId8"/>
            </p:custDataLst>
          </p:nvPr>
        </p:nvSpPr>
        <p:spPr>
          <a:xfrm>
            <a:off x="635" y="429260"/>
            <a:ext cx="12190730" cy="602615"/>
          </a:xfrm>
        </p:spPr>
        <p:txBody>
          <a:bodyPr>
            <a:noAutofit/>
          </a:bodyPr>
          <a:lstStyle/>
          <a:p>
            <a:pPr marL="0" indent="0" algn="ctr">
              <a:lnSpc>
                <a:spcPct val="100000"/>
              </a:lnSpc>
              <a:buNone/>
            </a:pPr>
            <a:r>
              <a:rPr lang="zh-CN" altLang="en-US" sz="3000" b="1" spc="0" dirty="0">
                <a:solidFill>
                  <a:srgbClr val="9F8C61"/>
                </a:solidFill>
                <a:uFillTx/>
                <a:latin typeface="+mn-lt"/>
                <a:ea typeface="+mn-ea"/>
                <a:cs typeface="+mn-ea"/>
                <a:sym typeface="+mn-lt"/>
              </a:rPr>
              <a:t>项目介绍</a:t>
            </a:r>
          </a:p>
        </p:txBody>
      </p:sp>
      <p:sp>
        <p:nvSpPr>
          <p:cNvPr id="2" name="文本框 1"/>
          <p:cNvSpPr txBox="1"/>
          <p:nvPr>
            <p:custDataLst>
              <p:tags r:id="rId9"/>
            </p:custDataLst>
          </p:nvPr>
        </p:nvSpPr>
        <p:spPr>
          <a:xfrm>
            <a:off x="4093210" y="892810"/>
            <a:ext cx="4005580" cy="275590"/>
          </a:xfrm>
          <a:prstGeom prst="rect">
            <a:avLst/>
          </a:prstGeom>
          <a:noFill/>
        </p:spPr>
        <p:txBody>
          <a:bodyPr wrap="square" rtlCol="0">
            <a:spAutoFit/>
          </a:bodyPr>
          <a:lstStyle/>
          <a:p>
            <a:pPr algn="ctr"/>
            <a:r>
              <a:rPr sz="1200">
                <a:solidFill>
                  <a:schemeClr val="bg1">
                    <a:lumMod val="65000"/>
                  </a:schemeClr>
                </a:solidFill>
                <a:effectLst/>
                <a:cs typeface="+mn-ea"/>
                <a:sym typeface="+mn-lt"/>
              </a:rPr>
              <a:t>PROJECT INTRODUCTION</a:t>
            </a:r>
          </a:p>
        </p:txBody>
      </p:sp>
      <p:pic>
        <p:nvPicPr>
          <p:cNvPr id="5" name="图片 4">
            <a:extLst>
              <a:ext uri="{FF2B5EF4-FFF2-40B4-BE49-F238E27FC236}">
                <a16:creationId xmlns:a16="http://schemas.microsoft.com/office/drawing/2014/main" id="{9A63FFBF-CEAB-483B-B0F5-5235EC013399}"/>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9263221" y="2349976"/>
            <a:ext cx="1677988" cy="1677988"/>
          </a:xfrm>
          <a:prstGeom prst="rect">
            <a:avLst/>
          </a:prstGeom>
        </p:spPr>
      </p:pic>
    </p:spTree>
    <p:custDataLst>
      <p:tags r:id="rId1"/>
    </p:custDataLst>
    <p:extLst>
      <p:ext uri="{BB962C8B-B14F-4D97-AF65-F5344CB8AC3E}">
        <p14:creationId xmlns:p14="http://schemas.microsoft.com/office/powerpoint/2010/main" val="33351647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圆角 13">
            <a:extLst>
              <a:ext uri="{FF2B5EF4-FFF2-40B4-BE49-F238E27FC236}">
                <a16:creationId xmlns:a16="http://schemas.microsoft.com/office/drawing/2014/main" id="{CE127B05-F192-45C8-91D8-AEE04E05A245}"/>
              </a:ext>
            </a:extLst>
          </p:cNvPr>
          <p:cNvSpPr/>
          <p:nvPr/>
        </p:nvSpPr>
        <p:spPr>
          <a:xfrm>
            <a:off x="162908" y="2766236"/>
            <a:ext cx="2625915" cy="159692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a:extLst>
              <a:ext uri="{FF2B5EF4-FFF2-40B4-BE49-F238E27FC236}">
                <a16:creationId xmlns:a16="http://schemas.microsoft.com/office/drawing/2014/main" id="{AA50D5C7-06BF-449A-AB4D-6DC66BCEC8FB}"/>
              </a:ext>
            </a:extLst>
          </p:cNvPr>
          <p:cNvPicPr>
            <a:picLocks noChangeAspect="1"/>
          </p:cNvPicPr>
          <p:nvPr/>
        </p:nvPicPr>
        <p:blipFill>
          <a:blip r:embed="rId2"/>
          <a:stretch>
            <a:fillRect/>
          </a:stretch>
        </p:blipFill>
        <p:spPr>
          <a:xfrm>
            <a:off x="1301868" y="3599012"/>
            <a:ext cx="480818" cy="711356"/>
          </a:xfrm>
          <a:prstGeom prst="rect">
            <a:avLst/>
          </a:prstGeom>
        </p:spPr>
      </p:pic>
      <p:pic>
        <p:nvPicPr>
          <p:cNvPr id="10" name="图片 9">
            <a:extLst>
              <a:ext uri="{FF2B5EF4-FFF2-40B4-BE49-F238E27FC236}">
                <a16:creationId xmlns:a16="http://schemas.microsoft.com/office/drawing/2014/main" id="{257BD5C5-0157-4A6B-A0A6-00501A692B51}"/>
              </a:ext>
            </a:extLst>
          </p:cNvPr>
          <p:cNvPicPr>
            <a:picLocks noChangeAspect="1"/>
          </p:cNvPicPr>
          <p:nvPr/>
        </p:nvPicPr>
        <p:blipFill rotWithShape="1">
          <a:blip r:embed="rId3"/>
          <a:srcRect r="24559" b="8078"/>
          <a:stretch/>
        </p:blipFill>
        <p:spPr>
          <a:xfrm>
            <a:off x="369735" y="3599012"/>
            <a:ext cx="536507" cy="705600"/>
          </a:xfrm>
          <a:prstGeom prst="rect">
            <a:avLst/>
          </a:prstGeom>
        </p:spPr>
      </p:pic>
      <p:pic>
        <p:nvPicPr>
          <p:cNvPr id="12" name="图片 11">
            <a:extLst>
              <a:ext uri="{FF2B5EF4-FFF2-40B4-BE49-F238E27FC236}">
                <a16:creationId xmlns:a16="http://schemas.microsoft.com/office/drawing/2014/main" id="{1C25CDD6-A2A8-4463-A8D4-95D1B5B10F17}"/>
              </a:ext>
            </a:extLst>
          </p:cNvPr>
          <p:cNvPicPr>
            <a:picLocks noChangeAspect="1"/>
          </p:cNvPicPr>
          <p:nvPr/>
        </p:nvPicPr>
        <p:blipFill rotWithShape="1">
          <a:blip r:embed="rId4"/>
          <a:srcRect t="-1" r="18394" b="49417"/>
          <a:stretch/>
        </p:blipFill>
        <p:spPr>
          <a:xfrm>
            <a:off x="2099072" y="3653883"/>
            <a:ext cx="552412" cy="595858"/>
          </a:xfrm>
          <a:prstGeom prst="rect">
            <a:avLst/>
          </a:prstGeom>
        </p:spPr>
      </p:pic>
      <p:sp>
        <p:nvSpPr>
          <p:cNvPr id="16" name="文本框 15">
            <a:extLst>
              <a:ext uri="{FF2B5EF4-FFF2-40B4-BE49-F238E27FC236}">
                <a16:creationId xmlns:a16="http://schemas.microsoft.com/office/drawing/2014/main" id="{68279B5C-358E-41E7-8EC3-F828218668F7}"/>
              </a:ext>
            </a:extLst>
          </p:cNvPr>
          <p:cNvSpPr txBox="1"/>
          <p:nvPr/>
        </p:nvSpPr>
        <p:spPr>
          <a:xfrm>
            <a:off x="493732" y="1979825"/>
            <a:ext cx="1800492" cy="369332"/>
          </a:xfrm>
          <a:prstGeom prst="rect">
            <a:avLst/>
          </a:prstGeom>
          <a:noFill/>
        </p:spPr>
        <p:txBody>
          <a:bodyPr wrap="square" rtlCol="0">
            <a:spAutoFit/>
          </a:bodyPr>
          <a:lstStyle/>
          <a:p>
            <a:r>
              <a:rPr lang="zh-CN" altLang="en-US" dirty="0"/>
              <a:t>以文件类型分类</a:t>
            </a:r>
          </a:p>
        </p:txBody>
      </p:sp>
      <p:sp>
        <p:nvSpPr>
          <p:cNvPr id="18" name="矩形: 圆角 17">
            <a:extLst>
              <a:ext uri="{FF2B5EF4-FFF2-40B4-BE49-F238E27FC236}">
                <a16:creationId xmlns:a16="http://schemas.microsoft.com/office/drawing/2014/main" id="{2AF21D9A-823F-475F-8C65-4E34B187BDC3}"/>
              </a:ext>
            </a:extLst>
          </p:cNvPr>
          <p:cNvSpPr/>
          <p:nvPr/>
        </p:nvSpPr>
        <p:spPr>
          <a:xfrm>
            <a:off x="3111500" y="999067"/>
            <a:ext cx="2810933" cy="10541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圆角 18">
            <a:extLst>
              <a:ext uri="{FF2B5EF4-FFF2-40B4-BE49-F238E27FC236}">
                <a16:creationId xmlns:a16="http://schemas.microsoft.com/office/drawing/2014/main" id="{654F51F5-3C66-4CFF-A63E-0156D533B5E2}"/>
              </a:ext>
            </a:extLst>
          </p:cNvPr>
          <p:cNvSpPr/>
          <p:nvPr/>
        </p:nvSpPr>
        <p:spPr>
          <a:xfrm>
            <a:off x="3246967" y="3429000"/>
            <a:ext cx="2586566" cy="98213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圆角 19">
            <a:extLst>
              <a:ext uri="{FF2B5EF4-FFF2-40B4-BE49-F238E27FC236}">
                <a16:creationId xmlns:a16="http://schemas.microsoft.com/office/drawing/2014/main" id="{226E7148-1DDA-420E-917E-25AE65E48A2C}"/>
              </a:ext>
            </a:extLst>
          </p:cNvPr>
          <p:cNvSpPr/>
          <p:nvPr/>
        </p:nvSpPr>
        <p:spPr>
          <a:xfrm>
            <a:off x="3769783" y="5367866"/>
            <a:ext cx="1540933" cy="98213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a:extLst>
              <a:ext uri="{FF2B5EF4-FFF2-40B4-BE49-F238E27FC236}">
                <a16:creationId xmlns:a16="http://schemas.microsoft.com/office/drawing/2014/main" id="{6798F5EA-EFF5-4C6D-BF9D-0496886143A6}"/>
              </a:ext>
            </a:extLst>
          </p:cNvPr>
          <p:cNvSpPr txBox="1"/>
          <p:nvPr/>
        </p:nvSpPr>
        <p:spPr>
          <a:xfrm>
            <a:off x="4368800" y="2264833"/>
            <a:ext cx="646331" cy="369332"/>
          </a:xfrm>
          <a:prstGeom prst="rect">
            <a:avLst/>
          </a:prstGeom>
          <a:noFill/>
        </p:spPr>
        <p:txBody>
          <a:bodyPr wrap="none" rtlCol="0">
            <a:spAutoFit/>
          </a:bodyPr>
          <a:lstStyle/>
          <a:p>
            <a:r>
              <a:rPr lang="zh-CN" altLang="en-US" dirty="0"/>
              <a:t>应用</a:t>
            </a:r>
          </a:p>
        </p:txBody>
      </p:sp>
      <p:sp>
        <p:nvSpPr>
          <p:cNvPr id="22" name="文本框 21">
            <a:extLst>
              <a:ext uri="{FF2B5EF4-FFF2-40B4-BE49-F238E27FC236}">
                <a16:creationId xmlns:a16="http://schemas.microsoft.com/office/drawing/2014/main" id="{61BDE49B-D486-468E-88CE-2452FEE3CE18}"/>
              </a:ext>
            </a:extLst>
          </p:cNvPr>
          <p:cNvSpPr txBox="1"/>
          <p:nvPr/>
        </p:nvSpPr>
        <p:spPr>
          <a:xfrm>
            <a:off x="4367430" y="4588934"/>
            <a:ext cx="646331" cy="369332"/>
          </a:xfrm>
          <a:prstGeom prst="rect">
            <a:avLst/>
          </a:prstGeom>
          <a:noFill/>
        </p:spPr>
        <p:txBody>
          <a:bodyPr wrap="none" rtlCol="0">
            <a:spAutoFit/>
          </a:bodyPr>
          <a:lstStyle/>
          <a:p>
            <a:r>
              <a:rPr lang="zh-CN" altLang="en-US" dirty="0"/>
              <a:t>文档</a:t>
            </a:r>
          </a:p>
        </p:txBody>
      </p:sp>
      <p:sp>
        <p:nvSpPr>
          <p:cNvPr id="23" name="文本框 22">
            <a:extLst>
              <a:ext uri="{FF2B5EF4-FFF2-40B4-BE49-F238E27FC236}">
                <a16:creationId xmlns:a16="http://schemas.microsoft.com/office/drawing/2014/main" id="{82840858-E638-4365-865D-B3E2896A7320}"/>
              </a:ext>
            </a:extLst>
          </p:cNvPr>
          <p:cNvSpPr txBox="1"/>
          <p:nvPr/>
        </p:nvSpPr>
        <p:spPr>
          <a:xfrm>
            <a:off x="4367431" y="6488668"/>
            <a:ext cx="646331" cy="369332"/>
          </a:xfrm>
          <a:prstGeom prst="rect">
            <a:avLst/>
          </a:prstGeom>
          <a:noFill/>
        </p:spPr>
        <p:txBody>
          <a:bodyPr wrap="none" rtlCol="0">
            <a:spAutoFit/>
          </a:bodyPr>
          <a:lstStyle/>
          <a:p>
            <a:r>
              <a:rPr lang="zh-CN" altLang="en-US" dirty="0"/>
              <a:t>图片</a:t>
            </a:r>
          </a:p>
        </p:txBody>
      </p:sp>
      <p:cxnSp>
        <p:nvCxnSpPr>
          <p:cNvPr id="25" name="直接箭头连接符 24">
            <a:extLst>
              <a:ext uri="{FF2B5EF4-FFF2-40B4-BE49-F238E27FC236}">
                <a16:creationId xmlns:a16="http://schemas.microsoft.com/office/drawing/2014/main" id="{462DC739-5C72-4A42-9C69-8111BD71366D}"/>
              </a:ext>
            </a:extLst>
          </p:cNvPr>
          <p:cNvCxnSpPr/>
          <p:nvPr/>
        </p:nvCxnSpPr>
        <p:spPr>
          <a:xfrm flipV="1">
            <a:off x="2648499" y="2087033"/>
            <a:ext cx="547668" cy="6792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26">
            <a:extLst>
              <a:ext uri="{FF2B5EF4-FFF2-40B4-BE49-F238E27FC236}">
                <a16:creationId xmlns:a16="http://schemas.microsoft.com/office/drawing/2014/main" id="{71352CE4-E7B3-47AC-B98A-6A8B00DC3E5B}"/>
              </a:ext>
            </a:extLst>
          </p:cNvPr>
          <p:cNvCxnSpPr>
            <a:stCxn id="14" idx="3"/>
          </p:cNvCxnSpPr>
          <p:nvPr/>
        </p:nvCxnSpPr>
        <p:spPr>
          <a:xfrm>
            <a:off x="2788823" y="3564700"/>
            <a:ext cx="458144" cy="3553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直接箭头连接符 28">
            <a:extLst>
              <a:ext uri="{FF2B5EF4-FFF2-40B4-BE49-F238E27FC236}">
                <a16:creationId xmlns:a16="http://schemas.microsoft.com/office/drawing/2014/main" id="{95DEF133-CDAA-4D12-99A6-D0C289A684B5}"/>
              </a:ext>
            </a:extLst>
          </p:cNvPr>
          <p:cNvCxnSpPr>
            <a:endCxn id="20" idx="1"/>
          </p:cNvCxnSpPr>
          <p:nvPr/>
        </p:nvCxnSpPr>
        <p:spPr>
          <a:xfrm>
            <a:off x="2648499" y="4322351"/>
            <a:ext cx="1121284" cy="15365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文本框 29">
            <a:extLst>
              <a:ext uri="{FF2B5EF4-FFF2-40B4-BE49-F238E27FC236}">
                <a16:creationId xmlns:a16="http://schemas.microsoft.com/office/drawing/2014/main" id="{7290D641-8470-4D21-B0BF-96872A27A587}"/>
              </a:ext>
            </a:extLst>
          </p:cNvPr>
          <p:cNvSpPr txBox="1"/>
          <p:nvPr/>
        </p:nvSpPr>
        <p:spPr>
          <a:xfrm>
            <a:off x="1092128" y="4673035"/>
            <a:ext cx="877163" cy="369332"/>
          </a:xfrm>
          <a:prstGeom prst="rect">
            <a:avLst/>
          </a:prstGeom>
          <a:noFill/>
        </p:spPr>
        <p:txBody>
          <a:bodyPr wrap="none" rtlCol="0">
            <a:spAutoFit/>
          </a:bodyPr>
          <a:lstStyle/>
          <a:p>
            <a:r>
              <a:rPr lang="zh-CN" altLang="en-US" dirty="0"/>
              <a:t>根目录</a:t>
            </a:r>
          </a:p>
        </p:txBody>
      </p:sp>
      <p:sp>
        <p:nvSpPr>
          <p:cNvPr id="31" name="矩形: 圆角 30">
            <a:extLst>
              <a:ext uri="{FF2B5EF4-FFF2-40B4-BE49-F238E27FC236}">
                <a16:creationId xmlns:a16="http://schemas.microsoft.com/office/drawing/2014/main" id="{8C9D376E-E132-4753-BED9-15D5DFA84245}"/>
              </a:ext>
            </a:extLst>
          </p:cNvPr>
          <p:cNvSpPr/>
          <p:nvPr/>
        </p:nvSpPr>
        <p:spPr>
          <a:xfrm>
            <a:off x="8077200" y="311150"/>
            <a:ext cx="1976967" cy="903817"/>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圆角 31">
            <a:extLst>
              <a:ext uri="{FF2B5EF4-FFF2-40B4-BE49-F238E27FC236}">
                <a16:creationId xmlns:a16="http://schemas.microsoft.com/office/drawing/2014/main" id="{A4D08AC1-E155-4AAE-9352-EFD4CC984005}"/>
              </a:ext>
            </a:extLst>
          </p:cNvPr>
          <p:cNvSpPr/>
          <p:nvPr/>
        </p:nvSpPr>
        <p:spPr>
          <a:xfrm>
            <a:off x="8372785" y="1997590"/>
            <a:ext cx="1409700" cy="903817"/>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圆角 32">
            <a:extLst>
              <a:ext uri="{FF2B5EF4-FFF2-40B4-BE49-F238E27FC236}">
                <a16:creationId xmlns:a16="http://schemas.microsoft.com/office/drawing/2014/main" id="{C952A9E4-130B-4556-9A35-6316C406660F}"/>
              </a:ext>
            </a:extLst>
          </p:cNvPr>
          <p:cNvSpPr/>
          <p:nvPr/>
        </p:nvSpPr>
        <p:spPr>
          <a:xfrm>
            <a:off x="8461685" y="3462816"/>
            <a:ext cx="1320800" cy="939567"/>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圆角 33">
            <a:extLst>
              <a:ext uri="{FF2B5EF4-FFF2-40B4-BE49-F238E27FC236}">
                <a16:creationId xmlns:a16="http://schemas.microsoft.com/office/drawing/2014/main" id="{90DE5752-B2F8-4D37-971D-2E33A8B80ABA}"/>
              </a:ext>
            </a:extLst>
          </p:cNvPr>
          <p:cNvSpPr/>
          <p:nvPr/>
        </p:nvSpPr>
        <p:spPr>
          <a:xfrm>
            <a:off x="8467909" y="4803800"/>
            <a:ext cx="1320800" cy="98213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8" name="直接箭头连接符 37">
            <a:extLst>
              <a:ext uri="{FF2B5EF4-FFF2-40B4-BE49-F238E27FC236}">
                <a16:creationId xmlns:a16="http://schemas.microsoft.com/office/drawing/2014/main" id="{5C10E0B3-6B48-4E2E-9C40-C0893CBBD653}"/>
              </a:ext>
            </a:extLst>
          </p:cNvPr>
          <p:cNvCxnSpPr>
            <a:stCxn id="18" idx="3"/>
            <a:endCxn id="31" idx="1"/>
          </p:cNvCxnSpPr>
          <p:nvPr/>
        </p:nvCxnSpPr>
        <p:spPr>
          <a:xfrm flipV="1">
            <a:off x="5922433" y="763059"/>
            <a:ext cx="2154767" cy="7630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直接箭头连接符 39">
            <a:extLst>
              <a:ext uri="{FF2B5EF4-FFF2-40B4-BE49-F238E27FC236}">
                <a16:creationId xmlns:a16="http://schemas.microsoft.com/office/drawing/2014/main" id="{C0A485AD-A69F-4603-B7A2-846B3DBF5450}"/>
              </a:ext>
            </a:extLst>
          </p:cNvPr>
          <p:cNvCxnSpPr>
            <a:stCxn id="18" idx="3"/>
            <a:endCxn id="32" idx="1"/>
          </p:cNvCxnSpPr>
          <p:nvPr/>
        </p:nvCxnSpPr>
        <p:spPr>
          <a:xfrm>
            <a:off x="5922433" y="1526117"/>
            <a:ext cx="2450352" cy="9233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直接箭头连接符 41">
            <a:extLst>
              <a:ext uri="{FF2B5EF4-FFF2-40B4-BE49-F238E27FC236}">
                <a16:creationId xmlns:a16="http://schemas.microsoft.com/office/drawing/2014/main" id="{2CFD331F-E050-4A65-9EE3-819A4CBD863F}"/>
              </a:ext>
            </a:extLst>
          </p:cNvPr>
          <p:cNvCxnSpPr>
            <a:stCxn id="19" idx="3"/>
            <a:endCxn id="33" idx="1"/>
          </p:cNvCxnSpPr>
          <p:nvPr/>
        </p:nvCxnSpPr>
        <p:spPr>
          <a:xfrm>
            <a:off x="5833533" y="3920067"/>
            <a:ext cx="2628152" cy="125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直接箭头连接符 43">
            <a:extLst>
              <a:ext uri="{FF2B5EF4-FFF2-40B4-BE49-F238E27FC236}">
                <a16:creationId xmlns:a16="http://schemas.microsoft.com/office/drawing/2014/main" id="{914F1CF3-9BCA-429C-8DD5-6F0C01973B13}"/>
              </a:ext>
            </a:extLst>
          </p:cNvPr>
          <p:cNvCxnSpPr>
            <a:stCxn id="19" idx="3"/>
            <a:endCxn id="34" idx="1"/>
          </p:cNvCxnSpPr>
          <p:nvPr/>
        </p:nvCxnSpPr>
        <p:spPr>
          <a:xfrm>
            <a:off x="5833533" y="3920067"/>
            <a:ext cx="2634376" cy="1374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6" name="文本框 45">
            <a:extLst>
              <a:ext uri="{FF2B5EF4-FFF2-40B4-BE49-F238E27FC236}">
                <a16:creationId xmlns:a16="http://schemas.microsoft.com/office/drawing/2014/main" id="{1720CD8B-0699-4B82-B937-FF5AF945894D}"/>
              </a:ext>
            </a:extLst>
          </p:cNvPr>
          <p:cNvSpPr txBox="1"/>
          <p:nvPr/>
        </p:nvSpPr>
        <p:spPr>
          <a:xfrm>
            <a:off x="3870835" y="375735"/>
            <a:ext cx="1338828" cy="369332"/>
          </a:xfrm>
          <a:prstGeom prst="rect">
            <a:avLst/>
          </a:prstGeom>
          <a:noFill/>
        </p:spPr>
        <p:txBody>
          <a:bodyPr wrap="none" rtlCol="0">
            <a:spAutoFit/>
          </a:bodyPr>
          <a:lstStyle/>
          <a:p>
            <a:r>
              <a:rPr lang="zh-CN" altLang="en-US" dirty="0"/>
              <a:t>以标签分类</a:t>
            </a:r>
          </a:p>
        </p:txBody>
      </p:sp>
      <p:sp>
        <p:nvSpPr>
          <p:cNvPr id="47" name="文本框 46">
            <a:extLst>
              <a:ext uri="{FF2B5EF4-FFF2-40B4-BE49-F238E27FC236}">
                <a16:creationId xmlns:a16="http://schemas.microsoft.com/office/drawing/2014/main" id="{83636566-54E9-4BFE-B218-D7DC71774E9B}"/>
              </a:ext>
            </a:extLst>
          </p:cNvPr>
          <p:cNvSpPr txBox="1"/>
          <p:nvPr/>
        </p:nvSpPr>
        <p:spPr>
          <a:xfrm>
            <a:off x="4110567" y="2901407"/>
            <a:ext cx="1338828" cy="369332"/>
          </a:xfrm>
          <a:prstGeom prst="rect">
            <a:avLst/>
          </a:prstGeom>
          <a:noFill/>
        </p:spPr>
        <p:txBody>
          <a:bodyPr wrap="none" rtlCol="0">
            <a:spAutoFit/>
          </a:bodyPr>
          <a:lstStyle/>
          <a:p>
            <a:r>
              <a:rPr lang="zh-CN" altLang="en-US" dirty="0"/>
              <a:t>以时间分类</a:t>
            </a:r>
          </a:p>
        </p:txBody>
      </p:sp>
      <p:sp>
        <p:nvSpPr>
          <p:cNvPr id="48" name="文本框 47">
            <a:extLst>
              <a:ext uri="{FF2B5EF4-FFF2-40B4-BE49-F238E27FC236}">
                <a16:creationId xmlns:a16="http://schemas.microsoft.com/office/drawing/2014/main" id="{E1165457-3832-4BBC-8E4C-BF03670EB4CB}"/>
              </a:ext>
            </a:extLst>
          </p:cNvPr>
          <p:cNvSpPr txBox="1"/>
          <p:nvPr/>
        </p:nvSpPr>
        <p:spPr>
          <a:xfrm>
            <a:off x="8669867" y="1494367"/>
            <a:ext cx="1082348" cy="369332"/>
          </a:xfrm>
          <a:prstGeom prst="rect">
            <a:avLst/>
          </a:prstGeom>
          <a:noFill/>
        </p:spPr>
        <p:txBody>
          <a:bodyPr wrap="none" rtlCol="0">
            <a:spAutoFit/>
          </a:bodyPr>
          <a:lstStyle/>
          <a:p>
            <a:r>
              <a:rPr lang="en-US" altLang="zh-CN" dirty="0"/>
              <a:t>C++</a:t>
            </a:r>
            <a:r>
              <a:rPr lang="zh-CN" altLang="en-US" dirty="0"/>
              <a:t>开发</a:t>
            </a:r>
          </a:p>
        </p:txBody>
      </p:sp>
      <p:sp>
        <p:nvSpPr>
          <p:cNvPr id="49" name="文本框 48">
            <a:extLst>
              <a:ext uri="{FF2B5EF4-FFF2-40B4-BE49-F238E27FC236}">
                <a16:creationId xmlns:a16="http://schemas.microsoft.com/office/drawing/2014/main" id="{5E505373-2411-46F5-A7EE-D0777EE57567}"/>
              </a:ext>
            </a:extLst>
          </p:cNvPr>
          <p:cNvSpPr txBox="1"/>
          <p:nvPr/>
        </p:nvSpPr>
        <p:spPr>
          <a:xfrm>
            <a:off x="8452671" y="2933492"/>
            <a:ext cx="1338828" cy="369332"/>
          </a:xfrm>
          <a:prstGeom prst="rect">
            <a:avLst/>
          </a:prstGeom>
          <a:noFill/>
        </p:spPr>
        <p:txBody>
          <a:bodyPr wrap="none" rtlCol="0">
            <a:spAutoFit/>
          </a:bodyPr>
          <a:lstStyle/>
          <a:p>
            <a:r>
              <a:rPr lang="zh-CN" altLang="en-US" dirty="0"/>
              <a:t>数据库管理</a:t>
            </a:r>
          </a:p>
        </p:txBody>
      </p:sp>
      <p:sp>
        <p:nvSpPr>
          <p:cNvPr id="50" name="文本框 49">
            <a:extLst>
              <a:ext uri="{FF2B5EF4-FFF2-40B4-BE49-F238E27FC236}">
                <a16:creationId xmlns:a16="http://schemas.microsoft.com/office/drawing/2014/main" id="{130C6FCF-4FD6-438A-80EC-83C280805D1A}"/>
              </a:ext>
            </a:extLst>
          </p:cNvPr>
          <p:cNvSpPr txBox="1"/>
          <p:nvPr/>
        </p:nvSpPr>
        <p:spPr>
          <a:xfrm>
            <a:off x="8894233" y="4402383"/>
            <a:ext cx="543739" cy="369332"/>
          </a:xfrm>
          <a:prstGeom prst="rect">
            <a:avLst/>
          </a:prstGeom>
          <a:noFill/>
        </p:spPr>
        <p:txBody>
          <a:bodyPr wrap="none" rtlCol="0">
            <a:spAutoFit/>
          </a:bodyPr>
          <a:lstStyle/>
          <a:p>
            <a:r>
              <a:rPr lang="en-US" altLang="zh-CN" dirty="0"/>
              <a:t>1</a:t>
            </a:r>
            <a:r>
              <a:rPr lang="zh-CN" altLang="en-US" dirty="0"/>
              <a:t>月</a:t>
            </a:r>
          </a:p>
        </p:txBody>
      </p:sp>
      <p:sp>
        <p:nvSpPr>
          <p:cNvPr id="51" name="文本框 50">
            <a:extLst>
              <a:ext uri="{FF2B5EF4-FFF2-40B4-BE49-F238E27FC236}">
                <a16:creationId xmlns:a16="http://schemas.microsoft.com/office/drawing/2014/main" id="{C676C630-9BD8-4608-B02F-D5C5EA0C22C0}"/>
              </a:ext>
            </a:extLst>
          </p:cNvPr>
          <p:cNvSpPr txBox="1"/>
          <p:nvPr/>
        </p:nvSpPr>
        <p:spPr>
          <a:xfrm>
            <a:off x="9063322" y="5903359"/>
            <a:ext cx="543739" cy="369332"/>
          </a:xfrm>
          <a:prstGeom prst="rect">
            <a:avLst/>
          </a:prstGeom>
          <a:noFill/>
        </p:spPr>
        <p:txBody>
          <a:bodyPr wrap="none" rtlCol="0">
            <a:spAutoFit/>
          </a:bodyPr>
          <a:lstStyle/>
          <a:p>
            <a:r>
              <a:rPr lang="en-US" altLang="zh-CN" dirty="0"/>
              <a:t>2</a:t>
            </a:r>
            <a:r>
              <a:rPr lang="zh-CN" altLang="en-US" dirty="0"/>
              <a:t>月</a:t>
            </a:r>
          </a:p>
        </p:txBody>
      </p:sp>
      <p:pic>
        <p:nvPicPr>
          <p:cNvPr id="52" name="内容占位符 3">
            <a:extLst>
              <a:ext uri="{FF2B5EF4-FFF2-40B4-BE49-F238E27FC236}">
                <a16:creationId xmlns:a16="http://schemas.microsoft.com/office/drawing/2014/main" id="{D3761ECF-C8D4-461F-990B-63C61CFABF2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2630" y="2838846"/>
            <a:ext cx="592479" cy="645013"/>
          </a:xfrm>
          <a:prstGeom prst="rect">
            <a:avLst/>
          </a:prstGeom>
        </p:spPr>
      </p:pic>
      <p:pic>
        <p:nvPicPr>
          <p:cNvPr id="53" name="图片 52">
            <a:extLst>
              <a:ext uri="{FF2B5EF4-FFF2-40B4-BE49-F238E27FC236}">
                <a16:creationId xmlns:a16="http://schemas.microsoft.com/office/drawing/2014/main" id="{3467B47F-F8C8-47ED-B9C2-5F3CEBA0643F}"/>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76382" y="2823253"/>
            <a:ext cx="614708" cy="669213"/>
          </a:xfrm>
          <a:prstGeom prst="rect">
            <a:avLst/>
          </a:prstGeom>
        </p:spPr>
      </p:pic>
      <p:pic>
        <p:nvPicPr>
          <p:cNvPr id="54" name="图片 53">
            <a:extLst>
              <a:ext uri="{FF2B5EF4-FFF2-40B4-BE49-F238E27FC236}">
                <a16:creationId xmlns:a16="http://schemas.microsoft.com/office/drawing/2014/main" id="{D11B7DD6-1F0D-4EDB-9B84-2F7102770A96}"/>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062436" y="2838845"/>
            <a:ext cx="586063" cy="638028"/>
          </a:xfrm>
          <a:prstGeom prst="rect">
            <a:avLst/>
          </a:prstGeom>
        </p:spPr>
      </p:pic>
    </p:spTree>
    <p:extLst>
      <p:ext uri="{BB962C8B-B14F-4D97-AF65-F5344CB8AC3E}">
        <p14:creationId xmlns:p14="http://schemas.microsoft.com/office/powerpoint/2010/main" val="258165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2"/>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47"/>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50"/>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3"/>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4"/>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51"/>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42"/>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44"/>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52"/>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0" presetClass="path" presetSubtype="0" accel="50000" decel="50000" fill="hold" nodeType="clickEffect">
                                  <p:stCondLst>
                                    <p:cond delay="0"/>
                                  </p:stCondLst>
                                  <p:childTnLst>
                                    <p:animMotion origin="layout" path="M 1.45833E-6 3.7037E-7 L 0.24935 -0.24815 " pathEditMode="relative" rAng="0" ptsTypes="AA">
                                      <p:cBhvr>
                                        <p:cTn id="70" dur="2000" fill="hold"/>
                                        <p:tgtEl>
                                          <p:spTgt spid="52"/>
                                        </p:tgtEl>
                                        <p:attrNameLst>
                                          <p:attrName>ppt_x</p:attrName>
                                          <p:attrName>ppt_y</p:attrName>
                                        </p:attrNameLst>
                                      </p:cBhvr>
                                      <p:rCtr x="12461" y="-12407"/>
                                    </p:animMotion>
                                  </p:childTnLst>
                                </p:cTn>
                              </p:par>
                            </p:childTnLst>
                          </p:cTn>
                        </p:par>
                      </p:childTnLst>
                    </p:cTn>
                  </p:par>
                  <p:par>
                    <p:cTn id="71" fill="hold">
                      <p:stCondLst>
                        <p:cond delay="indefinite"/>
                      </p:stCondLst>
                      <p:childTnLst>
                        <p:par>
                          <p:cTn id="72" fill="hold">
                            <p:stCondLst>
                              <p:cond delay="0"/>
                            </p:stCondLst>
                            <p:childTnLst>
                              <p:par>
                                <p:cTn id="73" presetID="0" presetClass="path" presetSubtype="0" accel="50000" decel="50000" fill="hold" nodeType="clickEffect">
                                  <p:stCondLst>
                                    <p:cond delay="0"/>
                                  </p:stCondLst>
                                  <p:childTnLst>
                                    <p:animMotion origin="layout" path="M 0.24935 -0.24815 L 0.66185 -0.35417 " pathEditMode="relative" rAng="0" ptsTypes="AA">
                                      <p:cBhvr>
                                        <p:cTn id="74" dur="2000" fill="hold"/>
                                        <p:tgtEl>
                                          <p:spTgt spid="52"/>
                                        </p:tgtEl>
                                        <p:attrNameLst>
                                          <p:attrName>ppt_x</p:attrName>
                                          <p:attrName>ppt_y</p:attrName>
                                        </p:attrNameLst>
                                      </p:cBhvr>
                                      <p:rCtr x="20625" y="-5301"/>
                                    </p:animMotion>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53"/>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54"/>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0" presetClass="path" presetSubtype="0" accel="50000" decel="50000" fill="hold" nodeType="clickEffect">
                                  <p:stCondLst>
                                    <p:cond delay="0"/>
                                  </p:stCondLst>
                                  <p:childTnLst>
                                    <p:animMotion origin="layout" path="M -4.58333E-6 3.33333E-6 L 0.24935 -0.24815 " pathEditMode="relative" rAng="0" ptsTypes="AA">
                                      <p:cBhvr>
                                        <p:cTn id="84" dur="2000" fill="hold"/>
                                        <p:tgtEl>
                                          <p:spTgt spid="53"/>
                                        </p:tgtEl>
                                        <p:attrNameLst>
                                          <p:attrName>ppt_x</p:attrName>
                                          <p:attrName>ppt_y</p:attrName>
                                        </p:attrNameLst>
                                      </p:cBhvr>
                                      <p:rCtr x="12461" y="-12407"/>
                                    </p:animMotion>
                                  </p:childTnLst>
                                </p:cTn>
                              </p:par>
                              <p:par>
                                <p:cTn id="85" presetID="0" presetClass="path" presetSubtype="0" accel="50000" decel="50000" fill="hold" nodeType="withEffect">
                                  <p:stCondLst>
                                    <p:cond delay="0"/>
                                  </p:stCondLst>
                                  <p:childTnLst>
                                    <p:animMotion origin="layout" path="M 1.04167E-6 3.33333E-6 L 0.24935 -0.24815 " pathEditMode="relative" rAng="0" ptsTypes="AA">
                                      <p:cBhvr>
                                        <p:cTn id="86" dur="2000" fill="hold"/>
                                        <p:tgtEl>
                                          <p:spTgt spid="54"/>
                                        </p:tgtEl>
                                        <p:attrNameLst>
                                          <p:attrName>ppt_x</p:attrName>
                                          <p:attrName>ppt_y</p:attrName>
                                        </p:attrNameLst>
                                      </p:cBhvr>
                                      <p:rCtr x="12461" y="-12407"/>
                                    </p:animMotion>
                                  </p:childTnLst>
                                </p:cTn>
                              </p:par>
                            </p:childTnLst>
                          </p:cTn>
                        </p:par>
                      </p:childTnLst>
                    </p:cTn>
                  </p:par>
                  <p:par>
                    <p:cTn id="87" fill="hold">
                      <p:stCondLst>
                        <p:cond delay="indefinite"/>
                      </p:stCondLst>
                      <p:childTnLst>
                        <p:par>
                          <p:cTn id="88" fill="hold">
                            <p:stCondLst>
                              <p:cond delay="0"/>
                            </p:stCondLst>
                            <p:childTnLst>
                              <p:par>
                                <p:cTn id="89" presetID="0" presetClass="path" presetSubtype="0" accel="50000" decel="50000" fill="hold" nodeType="clickEffect">
                                  <p:stCondLst>
                                    <p:cond delay="0"/>
                                  </p:stCondLst>
                                  <p:childTnLst>
                                    <p:animMotion origin="layout" path="M 0.24935 -0.24815 L 0.66185 -0.35417 " pathEditMode="relative" rAng="0" ptsTypes="AA">
                                      <p:cBhvr>
                                        <p:cTn id="90" dur="2000" fill="hold"/>
                                        <p:tgtEl>
                                          <p:spTgt spid="53"/>
                                        </p:tgtEl>
                                        <p:attrNameLst>
                                          <p:attrName>ppt_x</p:attrName>
                                          <p:attrName>ppt_y</p:attrName>
                                        </p:attrNameLst>
                                      </p:cBhvr>
                                      <p:rCtr x="20625" y="-5301"/>
                                    </p:animMotion>
                                  </p:childTnLst>
                                </p:cTn>
                              </p:par>
                              <p:par>
                                <p:cTn id="91" presetID="0" presetClass="path" presetSubtype="0" accel="50000" decel="50000" fill="hold" nodeType="withEffect">
                                  <p:stCondLst>
                                    <p:cond delay="0"/>
                                  </p:stCondLst>
                                  <p:childTnLst>
                                    <p:animMotion origin="layout" path="M 0.25065 -0.25023 L 0.54753 -0.08912 " pathEditMode="relative" rAng="0" ptsTypes="AA">
                                      <p:cBhvr>
                                        <p:cTn id="92" dur="2000" fill="hold"/>
                                        <p:tgtEl>
                                          <p:spTgt spid="54"/>
                                        </p:tgtEl>
                                        <p:attrNameLst>
                                          <p:attrName>ppt_x</p:attrName>
                                          <p:attrName>ppt_y</p:attrName>
                                        </p:attrNameLst>
                                      </p:cBhvr>
                                      <p:rCtr x="14844" y="8056"/>
                                    </p:animMotion>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nodeType="clickEffect">
                                  <p:stCondLst>
                                    <p:cond delay="0"/>
                                  </p:stCondLst>
                                  <p:childTnLst>
                                    <p:set>
                                      <p:cBhvr>
                                        <p:cTn id="96" dur="1" fill="hold">
                                          <p:stCondLst>
                                            <p:cond delay="0"/>
                                          </p:stCondLst>
                                        </p:cTn>
                                        <p:tgtEl>
                                          <p:spTgt spid="8"/>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10"/>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0" presetClass="path" presetSubtype="0" accel="50000" decel="50000" fill="hold" nodeType="clickEffect">
                                  <p:stCondLst>
                                    <p:cond delay="0"/>
                                  </p:stCondLst>
                                  <p:childTnLst>
                                    <p:animMotion origin="layout" path="M 0 0 L 0.27734 -0.01852 " pathEditMode="relative" ptsTypes="AA">
                                      <p:cBhvr>
                                        <p:cTn id="102" dur="2000" fill="hold"/>
                                        <p:tgtEl>
                                          <p:spTgt spid="8"/>
                                        </p:tgtEl>
                                        <p:attrNameLst>
                                          <p:attrName>ppt_x</p:attrName>
                                          <p:attrName>ppt_y</p:attrName>
                                        </p:attrNameLst>
                                      </p:cBhvr>
                                    </p:animMotion>
                                  </p:childTnLst>
                                </p:cTn>
                              </p:par>
                              <p:par>
                                <p:cTn id="103" presetID="0" presetClass="path" presetSubtype="0" accel="50000" decel="50000" fill="hold" nodeType="withEffect">
                                  <p:stCondLst>
                                    <p:cond delay="0"/>
                                  </p:stCondLst>
                                  <p:childTnLst>
                                    <p:animMotion origin="layout" path="M 0 0 L 0.27734 -0.01852 " pathEditMode="relative" ptsTypes="AA">
                                      <p:cBhvr>
                                        <p:cTn id="104" dur="2000" fill="hold"/>
                                        <p:tgtEl>
                                          <p:spTgt spid="10"/>
                                        </p:tgtEl>
                                        <p:attrNameLst>
                                          <p:attrName>ppt_x</p:attrName>
                                          <p:attrName>ppt_y</p:attrName>
                                        </p:attrNameLst>
                                      </p:cBhvr>
                                    </p:animMotion>
                                  </p:childTnLst>
                                </p:cTn>
                              </p:par>
                            </p:childTnLst>
                          </p:cTn>
                        </p:par>
                      </p:childTnLst>
                    </p:cTn>
                  </p:par>
                  <p:par>
                    <p:cTn id="105" fill="hold">
                      <p:stCondLst>
                        <p:cond delay="indefinite"/>
                      </p:stCondLst>
                      <p:childTnLst>
                        <p:par>
                          <p:cTn id="106" fill="hold">
                            <p:stCondLst>
                              <p:cond delay="0"/>
                            </p:stCondLst>
                            <p:childTnLst>
                              <p:par>
                                <p:cTn id="107" presetID="0" presetClass="path" presetSubtype="0" accel="50000" decel="50000" fill="hold" nodeType="clickEffect">
                                  <p:stCondLst>
                                    <p:cond delay="0"/>
                                  </p:stCondLst>
                                  <p:childTnLst>
                                    <p:animMotion origin="layout" path="M 0.27748 -0.02361 L 0.70248 0.00046 " pathEditMode="relative" ptsTypes="AA">
                                      <p:cBhvr>
                                        <p:cTn id="108" dur="2000" fill="hold"/>
                                        <p:tgtEl>
                                          <p:spTgt spid="10"/>
                                        </p:tgtEl>
                                        <p:attrNameLst>
                                          <p:attrName>ppt_x</p:attrName>
                                          <p:attrName>ppt_y</p:attrName>
                                        </p:attrNameLst>
                                      </p:cBhvr>
                                    </p:animMotion>
                                  </p:childTnLst>
                                </p:cTn>
                              </p:par>
                              <p:par>
                                <p:cTn id="109" presetID="0" presetClass="path" presetSubtype="0" accel="50000" decel="50000" fill="hold" nodeType="withEffect">
                                  <p:stCondLst>
                                    <p:cond delay="0"/>
                                  </p:stCondLst>
                                  <p:childTnLst>
                                    <p:animMotion origin="layout" path="M 0.27813 -0.01806 L 0.62188 0.19745 " pathEditMode="relative" ptsTypes="AA">
                                      <p:cBhvr>
                                        <p:cTn id="110" dur="2000" fill="hold"/>
                                        <p:tgtEl>
                                          <p:spTgt spid="8"/>
                                        </p:tgtEl>
                                        <p:attrNameLst>
                                          <p:attrName>ppt_x</p:attrName>
                                          <p:attrName>ppt_y</p:attrName>
                                        </p:attrNameLst>
                                      </p:cBhvr>
                                    </p:animMotion>
                                  </p:childTnLst>
                                </p:cTn>
                              </p:par>
                            </p:childTnLst>
                          </p:cTn>
                        </p:par>
                      </p:childTnLst>
                    </p:cTn>
                  </p:par>
                  <p:par>
                    <p:cTn id="111" fill="hold">
                      <p:stCondLst>
                        <p:cond delay="indefinite"/>
                      </p:stCondLst>
                      <p:childTnLst>
                        <p:par>
                          <p:cTn id="112" fill="hold">
                            <p:stCondLst>
                              <p:cond delay="0"/>
                            </p:stCondLst>
                            <p:childTnLst>
                              <p:par>
                                <p:cTn id="113" presetID="1" presetClass="entr" presetSubtype="0" fill="hold" nodeType="clickEffect">
                                  <p:stCondLst>
                                    <p:cond delay="0"/>
                                  </p:stCondLst>
                                  <p:childTnLst>
                                    <p:set>
                                      <p:cBhvr>
                                        <p:cTn id="114" dur="1" fill="hold">
                                          <p:stCondLst>
                                            <p:cond delay="0"/>
                                          </p:stCondLst>
                                        </p:cTn>
                                        <p:tgtEl>
                                          <p:spTgt spid="12"/>
                                        </p:tgtEl>
                                        <p:attrNameLst>
                                          <p:attrName>style.visibility</p:attrName>
                                        </p:attrNameLst>
                                      </p:cBhvr>
                                      <p:to>
                                        <p:strVal val="visible"/>
                                      </p:to>
                                    </p:set>
                                  </p:childTnLst>
                                </p:cTn>
                              </p:par>
                            </p:childTnLst>
                          </p:cTn>
                        </p:par>
                      </p:childTnLst>
                    </p:cTn>
                  </p:par>
                  <p:par>
                    <p:cTn id="115" fill="hold">
                      <p:stCondLst>
                        <p:cond delay="indefinite"/>
                      </p:stCondLst>
                      <p:childTnLst>
                        <p:par>
                          <p:cTn id="116" fill="hold">
                            <p:stCondLst>
                              <p:cond delay="0"/>
                            </p:stCondLst>
                            <p:childTnLst>
                              <p:par>
                                <p:cTn id="117" presetID="0" presetClass="path" presetSubtype="0" accel="50000" decel="50000" fill="hold" nodeType="clickEffect">
                                  <p:stCondLst>
                                    <p:cond delay="0"/>
                                  </p:stCondLst>
                                  <p:childTnLst>
                                    <p:animMotion origin="layout" path="M 0.00352 0.00602 L 0.17149 0.2868 " pathEditMode="relative" ptsTypes="AA">
                                      <p:cBhvr>
                                        <p:cTn id="118" dur="2000" fill="hold"/>
                                        <p:tgtEl>
                                          <p:spTgt spid="12"/>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8" grpId="0" animBg="1"/>
      <p:bldP spid="19" grpId="0" animBg="1"/>
      <p:bldP spid="20" grpId="0" animBg="1"/>
      <p:bldP spid="21" grpId="0"/>
      <p:bldP spid="22" grpId="0"/>
      <p:bldP spid="23" grpId="0"/>
      <p:bldP spid="31" grpId="0" animBg="1"/>
      <p:bldP spid="32" grpId="0" animBg="1"/>
      <p:bldP spid="33" grpId="0" animBg="1"/>
      <p:bldP spid="34" grpId="0" animBg="1"/>
      <p:bldP spid="46" grpId="0"/>
      <p:bldP spid="47" grpId="0"/>
      <p:bldP spid="48" grpId="0"/>
      <p:bldP spid="49" grpId="0"/>
      <p:bldP spid="50" grpId="0"/>
      <p:bldP spid="51" grpId="0"/>
    </p:bldLst>
  </p:timing>
</p:sld>
</file>

<file path=ppt/tags/tag1.xml><?xml version="1.0" encoding="utf-8"?>
<p:tagLst xmlns:a="http://schemas.openxmlformats.org/drawingml/2006/main" xmlns:r="http://schemas.openxmlformats.org/officeDocument/2006/relationships" xmlns:p="http://schemas.openxmlformats.org/presentationml/2006/main">
  <p:tag name="COMMONDATA" val="eyJjb3VudCI6MSwiaGRpZCI6ImIzZDQ2MTJiMDZjOTU2Njk3ZDg2MTRjNjhmNmJiNjhmIiwidXNlckNvdW50IjoxfQ=="/>
  <p:tag name="KSO_WPP_MARK_KEY" val="44deed7f-e141-46e9-bcc3-8f3e70ec3a96"/>
</p:tagLst>
</file>

<file path=ppt/tags/tag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0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0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0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0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0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0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0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0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0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6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6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6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6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6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6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6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7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7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7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7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7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7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7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7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7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7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8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8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8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8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8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8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8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8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8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9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9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9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9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9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9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9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9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9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xml><?xml version="1.0" encoding="utf-8"?>
<p:tagLst xmlns:a="http://schemas.openxmlformats.org/drawingml/2006/main" xmlns:r="http://schemas.openxmlformats.org/officeDocument/2006/relationships"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0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0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0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0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0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0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0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0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0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0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6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6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6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6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6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6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6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7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7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7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7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7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7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7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7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7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7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8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8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8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8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8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8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8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8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8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8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9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0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0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0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0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0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0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0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0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0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0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6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6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6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6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6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6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6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7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7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7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7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7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7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7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7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7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7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8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8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8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8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8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8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8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8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8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8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9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9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9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9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9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9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9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9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9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9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0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0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0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0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0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0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0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0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0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0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6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6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6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6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6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6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6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7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7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7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7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7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7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7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7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7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7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8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8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8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8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8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8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8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8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8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8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9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9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9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9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9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9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9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9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9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9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0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0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0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0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0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0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0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0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0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0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6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6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6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6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6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6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6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7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7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7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7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7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7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7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7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7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7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8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8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8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8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8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8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8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8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8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8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9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9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9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9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9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9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9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9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9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9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60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60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60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60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60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60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60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60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60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60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6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6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6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6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6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6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6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6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6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6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6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6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6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6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6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6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6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6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6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6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6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6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6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6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6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6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6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6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6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6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6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6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6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6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6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6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6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6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6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6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6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6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6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6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6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6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6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6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6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6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6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6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6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6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6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6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6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66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66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66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66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66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66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66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6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67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67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67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67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67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67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67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7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7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7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68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8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8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8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8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8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8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8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8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8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69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 name="KSO_WM_SPECIAL_SOURCE" val="bdnull"/>
</p:tagLst>
</file>

<file path=ppt/tags/tag691.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10800,&quot;width&quot;:19200}"/>
</p:tagLst>
</file>

<file path=ppt/tags/tag69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9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9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9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9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9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98.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KSO_WM_SPECIAL_SOURCE" val="bdnull"/>
</p:tagLst>
</file>

<file path=ppt/tags/tag699.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ID" val="custom20205081_1*b*1"/>
  <p:tag name="KSO_WM_TEMPLATE_CATEGORY" val="custom"/>
  <p:tag name="KSO_WM_TEMPLATE_INDEX" val="20205081"/>
  <p:tag name="KSO_WM_UNIT_LAYERLEVEL" val="1"/>
  <p:tag name="KSO_WM_TAG_VERSION" val="1.0"/>
  <p:tag name="KSO_WM_BEAUTIFY_FLAG" val=""/>
</p:tagLst>
</file>

<file path=ppt/tags/tag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7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70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01.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ID" val="custom20205081_1*b*1"/>
  <p:tag name="KSO_WM_TEMPLATE_CATEGORY" val="custom"/>
  <p:tag name="KSO_WM_TEMPLATE_INDEX" val="20205081"/>
  <p:tag name="KSO_WM_UNIT_LAYERLEVEL" val="1"/>
  <p:tag name="KSO_WM_TAG_VERSION" val="1.0"/>
  <p:tag name="KSO_WM_BEAUTIFY_FLAG" val=""/>
</p:tagLst>
</file>

<file path=ppt/tags/tag70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0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0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05.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ID" val="custom20205081_1*b*1"/>
  <p:tag name="KSO_WM_TEMPLATE_CATEGORY" val="custom"/>
  <p:tag name="KSO_WM_TEMPLATE_INDEX" val="20205081"/>
  <p:tag name="KSO_WM_UNIT_LAYERLEVEL" val="1"/>
  <p:tag name="KSO_WM_TAG_VERSION" val="1.0"/>
  <p:tag name="KSO_WM_BEAUTIFY_FLAG" val=""/>
</p:tagLst>
</file>

<file path=ppt/tags/tag70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0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0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0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7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12.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ID" val="custom20205081_1*b*1"/>
  <p:tag name="KSO_WM_TEMPLATE_CATEGORY" val="custom"/>
  <p:tag name="KSO_WM_TEMPLATE_INDEX" val="20205081"/>
  <p:tag name="KSO_WM_UNIT_LAYERLEVEL" val="1"/>
  <p:tag name="KSO_WM_TAG_VERSION" val="1.0"/>
  <p:tag name="KSO_WM_BEAUTIFY_FLAG" val=""/>
</p:tagLst>
</file>

<file path=ppt/tags/tag7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17.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ID" val="custom20205081_1*b*1"/>
  <p:tag name="KSO_WM_TEMPLATE_CATEGORY" val="custom"/>
  <p:tag name="KSO_WM_TEMPLATE_INDEX" val="20205081"/>
  <p:tag name="KSO_WM_UNIT_LAYERLEVEL" val="1"/>
  <p:tag name="KSO_WM_TAG_VERSION" val="1.0"/>
  <p:tag name="KSO_WM_BEAUTIFY_FLAG" val=""/>
</p:tagLst>
</file>

<file path=ppt/tags/tag7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7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21.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KSO_WM_SPECIAL_SOURCE" val="bdnull"/>
</p:tagLst>
</file>

<file path=ppt/tags/tag7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24.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ID" val="custom20205081_1*b*1"/>
  <p:tag name="KSO_WM_TEMPLATE_CATEGORY" val="custom"/>
  <p:tag name="KSO_WM_TEMPLATE_INDEX" val="20205081"/>
  <p:tag name="KSO_WM_UNIT_LAYERLEVEL" val="1"/>
  <p:tag name="KSO_WM_TAG_VERSION" val="1.0"/>
  <p:tag name="KSO_WM_BEAUTIFY_FLAG" val=""/>
</p:tagLst>
</file>

<file path=ppt/tags/tag72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 name="KSO_WM_SPECIAL_SOURCE" val="bdnull"/>
</p:tagLst>
</file>

<file path=ppt/tags/tag7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29.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ID" val="custom20205081_1*b*1"/>
  <p:tag name="KSO_WM_TEMPLATE_CATEGORY" val="custom"/>
  <p:tag name="KSO_WM_TEMPLATE_INDEX" val="20205081"/>
  <p:tag name="KSO_WM_UNIT_LAYERLEVEL" val="1"/>
  <p:tag name="KSO_WM_TAG_VERSION" val="1.0"/>
  <p:tag name="KSO_WM_BEAUTIFY_FLAG" val=""/>
</p:tagLst>
</file>

<file path=ppt/tags/tag7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7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3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 name="KSO_WM_SPECIAL_SOURCE" val="bdnull"/>
</p:tagLst>
</file>

<file path=ppt/tags/tag734.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ID" val="custom20205081_1*b*1"/>
  <p:tag name="KSO_WM_TEMPLATE_CATEGORY" val="custom"/>
  <p:tag name="KSO_WM_TEMPLATE_INDEX" val="20205081"/>
  <p:tag name="KSO_WM_UNIT_LAYERLEVEL" val="1"/>
  <p:tag name="KSO_WM_TAG_VERSION" val="1.0"/>
  <p:tag name="KSO_WM_BEAUTIFY_FLAG" val=""/>
</p:tagLst>
</file>

<file path=ppt/tags/tag73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 name="KSO_WM_SPECIAL_SOURCE" val="bdnull"/>
</p:tagLst>
</file>

<file path=ppt/tags/tag7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7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4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4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45.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ID" val="custom20205081_1*b*1"/>
  <p:tag name="KSO_WM_TEMPLATE_CATEGORY" val="custom"/>
  <p:tag name="KSO_WM_TEMPLATE_INDEX" val="20205081"/>
  <p:tag name="KSO_WM_UNIT_LAYERLEVEL" val="1"/>
  <p:tag name="KSO_WM_TAG_VERSION" val="1.0"/>
  <p:tag name="KSO_WM_BEAUTIFY_FLAG" val=""/>
</p:tagLst>
</file>

<file path=ppt/tags/tag746.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KSO_WM_SPECIAL_SOURCE" val="bdnull"/>
</p:tagLst>
</file>

<file path=ppt/tags/tag74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49.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ID" val="custom20205081_1*b*1"/>
  <p:tag name="KSO_WM_TEMPLATE_CATEGORY" val="custom"/>
  <p:tag name="KSO_WM_TEMPLATE_INDEX" val="20205081"/>
  <p:tag name="KSO_WM_UNIT_LAYERLEVEL" val="1"/>
  <p:tag name="KSO_WM_TAG_VERSION" val="1.0"/>
  <p:tag name="KSO_WM_BEAUTIFY_FLAG" val=""/>
</p:tagLst>
</file>

<file path=ppt/tags/tag7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7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5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 name="KSO_WM_SPECIAL_SOURCE" val="bdnull"/>
</p:tagLst>
</file>

<file path=ppt/tags/tag75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5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5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5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5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5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58.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ID" val="custom20205081_1*b*1"/>
  <p:tag name="KSO_WM_TEMPLATE_CATEGORY" val="custom"/>
  <p:tag name="KSO_WM_TEMPLATE_INDEX" val="20205081"/>
  <p:tag name="KSO_WM_UNIT_LAYERLEVEL" val="1"/>
  <p:tag name="KSO_WM_TAG_VERSION" val="1.0"/>
  <p:tag name="KSO_WM_BEAUTIFY_FLAG" val=""/>
</p:tagLst>
</file>

<file path=ppt/tags/tag75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76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6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6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6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6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6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6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6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6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 name="KSO_WM_SPECIAL_SOURCE" val="bdnull"/>
</p:tagLst>
</file>

<file path=ppt/tags/tag76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770.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ID" val="custom20205081_1*b*1"/>
  <p:tag name="KSO_WM_TEMPLATE_CATEGORY" val="custom"/>
  <p:tag name="KSO_WM_TEMPLATE_INDEX" val="20205081"/>
  <p:tag name="KSO_WM_UNIT_LAYERLEVEL" val="1"/>
  <p:tag name="KSO_WM_TAG_VERSION" val="1.0"/>
  <p:tag name="KSO_WM_BEAUTIFY_FLAG" val=""/>
</p:tagLst>
</file>

<file path=ppt/tags/tag77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7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7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7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7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7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7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78.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ID" val="custom20205081_1*b*1"/>
  <p:tag name="KSO_WM_TEMPLATE_CATEGORY" val="custom"/>
  <p:tag name="KSO_WM_TEMPLATE_INDEX" val="20205081"/>
  <p:tag name="KSO_WM_UNIT_LAYERLEVEL" val="1"/>
  <p:tag name="KSO_WM_TAG_VERSION" val="1.0"/>
  <p:tag name="KSO_WM_BEAUTIFY_FLAG" val=""/>
</p:tagLst>
</file>

<file path=ppt/tags/tag77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78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8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8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8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8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8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8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8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8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8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79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9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9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9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94.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ID" val="custom20205081_1*b*1"/>
  <p:tag name="KSO_WM_TEMPLATE_CATEGORY" val="custom"/>
  <p:tag name="KSO_WM_TEMPLATE_INDEX" val="20205081"/>
  <p:tag name="KSO_WM_UNIT_LAYERLEVEL" val="1"/>
  <p:tag name="KSO_WM_TAG_VERSION" val="1.0"/>
  <p:tag name="KSO_WM_BEAUTIFY_FLAG" val=""/>
</p:tagLst>
</file>

<file path=ppt/tags/tag79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9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9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9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9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80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0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0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0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0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0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0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0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0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0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810.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ID" val="custom20205081_1*b*1"/>
  <p:tag name="KSO_WM_TEMPLATE_CATEGORY" val="custom"/>
  <p:tag name="KSO_WM_TEMPLATE_INDEX" val="20205081"/>
  <p:tag name="KSO_WM_UNIT_LAYERLEVEL" val="1"/>
  <p:tag name="KSO_WM_TAG_VERSION" val="1.0"/>
  <p:tag name="KSO_WM_BEAUTIFY_FLAG" val=""/>
</p:tagLst>
</file>

<file path=ppt/tags/tag8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1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 name="KSO_WM_SPECIAL_SOURCE" val="bdnull"/>
</p:tagLst>
</file>

<file path=ppt/tags/tag8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820.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ID" val="custom20205081_1*b*1"/>
  <p:tag name="KSO_WM_TEMPLATE_CATEGORY" val="custom"/>
  <p:tag name="KSO_WM_TEMPLATE_INDEX" val="20205081"/>
  <p:tag name="KSO_WM_UNIT_LAYERLEVEL" val="1"/>
  <p:tag name="KSO_WM_TAG_VERSION" val="1.0"/>
  <p:tag name="KSO_WM_BEAUTIFY_FLAG" val=""/>
</p:tagLst>
</file>

<file path=ppt/tags/tag8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8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31.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KSO_WM_SPECIAL_SOURCE" val="bdnull"/>
</p:tagLst>
</file>

<file path=ppt/tags/tag8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34.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ID" val="custom20205081_1*b*1"/>
  <p:tag name="KSO_WM_TEMPLATE_CATEGORY" val="custom"/>
  <p:tag name="KSO_WM_TEMPLATE_INDEX" val="20205081"/>
  <p:tag name="KSO_WM_UNIT_LAYERLEVEL" val="1"/>
  <p:tag name="KSO_WM_TAG_VERSION" val="1.0"/>
  <p:tag name="KSO_WM_BEAUTIFY_FLAG" val=""/>
</p:tagLst>
</file>

<file path=ppt/tags/tag8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3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 name="KSO_WM_SPECIAL_SOURCE" val="bdnull"/>
</p:tagLst>
</file>

<file path=ppt/tags/tag837.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ID" val="custom20205081_1*b*1"/>
  <p:tag name="KSO_WM_TEMPLATE_CATEGORY" val="custom"/>
  <p:tag name="KSO_WM_TEMPLATE_INDEX" val="20205081"/>
  <p:tag name="KSO_WM_UNIT_LAYERLEVEL" val="1"/>
  <p:tag name="KSO_WM_TAG_VERSION" val="1.0"/>
  <p:tag name="KSO_WM_BEAUTIFY_FLAG" val=""/>
</p:tagLst>
</file>

<file path=ppt/tags/tag8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8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4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4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4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4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4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4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8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5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5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5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5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5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5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5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5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5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86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 name="KSO_WM_SPECIAL_SOURCE" val="bdnull"/>
</p:tagLst>
</file>

<file path=ppt/tags/tag86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6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6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6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6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6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6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6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6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870.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ID" val="custom20205081_1*b*1"/>
  <p:tag name="KSO_WM_TEMPLATE_CATEGORY" val="custom"/>
  <p:tag name="KSO_WM_TEMPLATE_INDEX" val="20205081"/>
  <p:tag name="KSO_WM_UNIT_LAYERLEVEL" val="1"/>
  <p:tag name="KSO_WM_TAG_VERSION" val="1.0"/>
  <p:tag name="KSO_WM_BEAUTIFY_FLAG" val=""/>
</p:tagLst>
</file>

<file path=ppt/tags/tag87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7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 name="KSO_WM_SPECIAL_SOURCE" val="bdnull"/>
</p:tagLst>
</file>

<file path=ppt/tags/tag87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7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7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7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7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7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7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88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heme/theme1.xml><?xml version="1.0" encoding="utf-8"?>
<a:theme xmlns:a="http://schemas.openxmlformats.org/drawingml/2006/main" name="第一PPT，www.1ppt.com">
  <a:themeElements>
    <a:clrScheme name="新版空白演示配色">
      <a:dk1>
        <a:sysClr val="windowText" lastClr="000000"/>
      </a:dk1>
      <a:lt1>
        <a:sysClr val="window" lastClr="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1kdfvmty">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1kdfvmty">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思源黑体 CN Normal"/>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思源黑体 CN Normal"/>
        <a:ea typeface=""/>
        <a:cs typeface=""/>
        <a:font script="Jpan" typeface="ＭＳ Ｐゴシック"/>
        <a:font script="Hang" typeface="맑은 고딕"/>
        <a:font script="Hans" typeface="思源黑体 CN Normal"/>
        <a:font script="Hant" typeface="新細明體"/>
        <a:font script="Arab" typeface="思源黑体 CN Normal"/>
        <a:font script="Hebr" typeface="思源黑体 CN Norm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思源黑体 CN Norm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思源黑体 CN Normal"/>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思源黑体 CN Normal"/>
        <a:ea typeface=""/>
        <a:cs typeface=""/>
        <a:font script="Jpan" typeface="ＭＳ Ｐゴシック"/>
        <a:font script="Hang" typeface="맑은 고딕"/>
        <a:font script="Hans" typeface="思源黑体 CN Normal"/>
        <a:font script="Hant" typeface="新細明體"/>
        <a:font script="Arab" typeface="思源黑体 CN Normal"/>
        <a:font script="Hebr" typeface="思源黑体 CN Norm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思源黑体 CN Norm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224</TotalTime>
  <Words>631</Words>
  <Application>Microsoft Office PowerPoint</Application>
  <PresentationFormat>宽屏</PresentationFormat>
  <Paragraphs>120</Paragraphs>
  <Slides>15</Slides>
  <Notes>2</Notes>
  <HiddenSlides>0</HiddenSlides>
  <MMClips>0</MMClips>
  <ScaleCrop>false</ScaleCrop>
  <HeadingPairs>
    <vt:vector size="6" baseType="variant">
      <vt:variant>
        <vt:lpstr>已用的字体</vt:lpstr>
      </vt:variant>
      <vt:variant>
        <vt:i4>5</vt:i4>
      </vt:variant>
      <vt:variant>
        <vt:lpstr>主题</vt:lpstr>
      </vt:variant>
      <vt:variant>
        <vt:i4>2</vt:i4>
      </vt:variant>
      <vt:variant>
        <vt:lpstr>幻灯片标题</vt:lpstr>
      </vt:variant>
      <vt:variant>
        <vt:i4>15</vt:i4>
      </vt:variant>
    </vt:vector>
  </HeadingPairs>
  <TitlesOfParts>
    <vt:vector size="22" baseType="lpstr">
      <vt:lpstr>思源黑体 CN Normal</vt:lpstr>
      <vt:lpstr>宋体</vt:lpstr>
      <vt:lpstr>微软雅黑</vt:lpstr>
      <vt:lpstr>Arial</vt:lpstr>
      <vt:lpstr>Wingdings</vt:lpstr>
      <vt:lpstr>第一PPT，www.1ppt.com</vt:lpstr>
      <vt:lpstr>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第一PPT</Manager>
  <Company>第一PPT，www.1ppt.com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商业计划书</dc:title>
  <dc:creator>第一PPT</dc:creator>
  <cp:keywords>www.1ppt.com</cp:keywords>
  <dc:description>www.1ppt.com</dc:description>
  <cp:lastModifiedBy>方 韬瑜</cp:lastModifiedBy>
  <cp:revision>233</cp:revision>
  <dcterms:created xsi:type="dcterms:W3CDTF">2019-06-19T02:08:00Z</dcterms:created>
  <dcterms:modified xsi:type="dcterms:W3CDTF">2023-10-24T04:19:29Z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64480A51C61B40EC8638CAC951917617_12</vt:lpwstr>
  </property>
  <property fmtid="{D5CDD505-2E9C-101B-9397-08002B2CF9AE}" pid="3" name="KSOProductBuildVer">
    <vt:lpwstr>2052-12.1.0.15120</vt:lpwstr>
  </property>
</Properties>
</file>